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61" r:id="rId6"/>
    <p:sldId id="265" r:id="rId7"/>
    <p:sldId id="259" r:id="rId8"/>
    <p:sldId id="266" r:id="rId9"/>
    <p:sldId id="263" r:id="rId10"/>
    <p:sldId id="260"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4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9C08E-1F5A-4CC6-9D52-DF043909443F}"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fi-FI"/>
        </a:p>
      </dgm:t>
    </dgm:pt>
    <dgm:pt modelId="{67FC3C8E-4C45-4E36-B97A-4827325B2419}">
      <dgm:prSet phldrT="[Teksti]"/>
      <dgm:spPr/>
      <dgm:t>
        <a:bodyPr/>
        <a:lstStyle/>
        <a:p>
          <a:r>
            <a:rPr lang="fi-FI"/>
            <a:t>Koulutus</a:t>
          </a:r>
        </a:p>
      </dgm:t>
    </dgm:pt>
    <dgm:pt modelId="{84ED52CF-05D6-4573-A465-2DD549ED71DB}" type="parTrans" cxnId="{07D95EB3-D622-48B9-A85C-B658B8B18790}">
      <dgm:prSet/>
      <dgm:spPr/>
      <dgm:t>
        <a:bodyPr/>
        <a:lstStyle/>
        <a:p>
          <a:endParaRPr lang="fi-FI"/>
        </a:p>
      </dgm:t>
    </dgm:pt>
    <dgm:pt modelId="{FDF85640-0814-4835-937F-D9B46BA6AC50}" type="sibTrans" cxnId="{07D95EB3-D622-48B9-A85C-B658B8B18790}">
      <dgm:prSet/>
      <dgm:spPr/>
      <dgm:t>
        <a:bodyPr/>
        <a:lstStyle/>
        <a:p>
          <a:endParaRPr lang="fi-FI"/>
        </a:p>
      </dgm:t>
    </dgm:pt>
    <dgm:pt modelId="{8F9B390D-B8E3-41AC-A9E6-F5BFD0F65D33}">
      <dgm:prSet phldrT="[Teksti]"/>
      <dgm:spPr/>
      <dgm:t>
        <a:bodyPr/>
        <a:lstStyle/>
        <a:p>
          <a:r>
            <a:rPr lang="fi-FI"/>
            <a:t>Suomen kieli, peruskoulu</a:t>
          </a:r>
        </a:p>
      </dgm:t>
    </dgm:pt>
    <dgm:pt modelId="{9725AE18-C3DC-4265-9317-A776E2F983BC}" type="parTrans" cxnId="{C207F19B-A4F0-40A2-873F-D26B6A8C48F0}">
      <dgm:prSet/>
      <dgm:spPr/>
      <dgm:t>
        <a:bodyPr/>
        <a:lstStyle/>
        <a:p>
          <a:endParaRPr lang="fi-FI"/>
        </a:p>
      </dgm:t>
    </dgm:pt>
    <dgm:pt modelId="{3D7E65AD-BC86-4470-BC86-3ABD117076AF}" type="sibTrans" cxnId="{C207F19B-A4F0-40A2-873F-D26B6A8C48F0}">
      <dgm:prSet/>
      <dgm:spPr/>
      <dgm:t>
        <a:bodyPr/>
        <a:lstStyle/>
        <a:p>
          <a:endParaRPr lang="fi-FI"/>
        </a:p>
      </dgm:t>
    </dgm:pt>
    <dgm:pt modelId="{8EB4C2F0-CF21-426D-B192-9BEA65F48D67}">
      <dgm:prSet phldrT="[Teksti]"/>
      <dgm:spPr/>
      <dgm:t>
        <a:bodyPr/>
        <a:lstStyle/>
        <a:p>
          <a:r>
            <a:rPr lang="fi-FI"/>
            <a:t>Digitaidot</a:t>
          </a:r>
        </a:p>
      </dgm:t>
    </dgm:pt>
    <dgm:pt modelId="{BA8A42FB-7D56-4891-B931-74C30F2C6761}" type="parTrans" cxnId="{E2BC2EB3-D1E3-464E-B4ED-A3F6F994B470}">
      <dgm:prSet/>
      <dgm:spPr/>
      <dgm:t>
        <a:bodyPr/>
        <a:lstStyle/>
        <a:p>
          <a:endParaRPr lang="fi-FI"/>
        </a:p>
      </dgm:t>
    </dgm:pt>
    <dgm:pt modelId="{A96B30EE-DAAD-4E4C-B671-768CB2DC1A2D}" type="sibTrans" cxnId="{E2BC2EB3-D1E3-464E-B4ED-A3F6F994B470}">
      <dgm:prSet/>
      <dgm:spPr/>
      <dgm:t>
        <a:bodyPr/>
        <a:lstStyle/>
        <a:p>
          <a:endParaRPr lang="fi-FI"/>
        </a:p>
      </dgm:t>
    </dgm:pt>
    <dgm:pt modelId="{80928082-8BFF-431A-8C70-630509CF4302}">
      <dgm:prSet phldrT="[Teksti]"/>
      <dgm:spPr/>
      <dgm:t>
        <a:bodyPr/>
        <a:lstStyle/>
        <a:p>
          <a:r>
            <a:rPr lang="fi-FI"/>
            <a:t>Työvalmennus</a:t>
          </a:r>
        </a:p>
      </dgm:t>
    </dgm:pt>
    <dgm:pt modelId="{3DACD4E3-5CE5-4CE0-A1BC-3CAC4C9BBD9C}" type="parTrans" cxnId="{627A8393-A9C7-42DE-AFC3-908AE7622FD9}">
      <dgm:prSet/>
      <dgm:spPr/>
      <dgm:t>
        <a:bodyPr/>
        <a:lstStyle/>
        <a:p>
          <a:endParaRPr lang="fi-FI"/>
        </a:p>
      </dgm:t>
    </dgm:pt>
    <dgm:pt modelId="{CB62C5B6-3B7E-49F1-B2EA-8C0E31C4F1EA}" type="sibTrans" cxnId="{627A8393-A9C7-42DE-AFC3-908AE7622FD9}">
      <dgm:prSet/>
      <dgm:spPr/>
      <dgm:t>
        <a:bodyPr/>
        <a:lstStyle/>
        <a:p>
          <a:endParaRPr lang="fi-FI"/>
        </a:p>
      </dgm:t>
    </dgm:pt>
    <dgm:pt modelId="{0FAEADE2-6189-4E57-8F62-C2BBF9BC4B96}">
      <dgm:prSet phldrT="[Teksti]"/>
      <dgm:spPr/>
      <dgm:t>
        <a:bodyPr/>
        <a:lstStyle/>
        <a:p>
          <a:r>
            <a:rPr lang="fi-FI"/>
            <a:t>CV</a:t>
          </a:r>
        </a:p>
      </dgm:t>
    </dgm:pt>
    <dgm:pt modelId="{4910CC81-DD3F-4B35-A045-66D60089C114}" type="parTrans" cxnId="{5DC03F31-19B0-4809-BC05-853167AC9BF9}">
      <dgm:prSet/>
      <dgm:spPr/>
      <dgm:t>
        <a:bodyPr/>
        <a:lstStyle/>
        <a:p>
          <a:endParaRPr lang="fi-FI"/>
        </a:p>
      </dgm:t>
    </dgm:pt>
    <dgm:pt modelId="{D58DCD97-2B16-4068-B058-03A8DCBC0343}" type="sibTrans" cxnId="{5DC03F31-19B0-4809-BC05-853167AC9BF9}">
      <dgm:prSet/>
      <dgm:spPr/>
      <dgm:t>
        <a:bodyPr/>
        <a:lstStyle/>
        <a:p>
          <a:endParaRPr lang="fi-FI"/>
        </a:p>
      </dgm:t>
    </dgm:pt>
    <dgm:pt modelId="{980E2F4C-3862-4688-9593-92877A2FA1A5}">
      <dgm:prSet phldrT="[Teksti]"/>
      <dgm:spPr/>
      <dgm:t>
        <a:bodyPr/>
        <a:lstStyle/>
        <a:p>
          <a:r>
            <a:rPr lang="fi-FI"/>
            <a:t>Työhakemus</a:t>
          </a:r>
        </a:p>
      </dgm:t>
    </dgm:pt>
    <dgm:pt modelId="{CCB1461B-1A00-409D-B112-12B7796F94CA}" type="parTrans" cxnId="{E8060D6E-A437-4CC8-8047-8611E15AB8D8}">
      <dgm:prSet/>
      <dgm:spPr/>
      <dgm:t>
        <a:bodyPr/>
        <a:lstStyle/>
        <a:p>
          <a:endParaRPr lang="fi-FI"/>
        </a:p>
      </dgm:t>
    </dgm:pt>
    <dgm:pt modelId="{E4FC6ADC-0B3E-4778-8927-327520D935D8}" type="sibTrans" cxnId="{E8060D6E-A437-4CC8-8047-8611E15AB8D8}">
      <dgm:prSet/>
      <dgm:spPr/>
      <dgm:t>
        <a:bodyPr/>
        <a:lstStyle/>
        <a:p>
          <a:endParaRPr lang="fi-FI"/>
        </a:p>
      </dgm:t>
    </dgm:pt>
    <dgm:pt modelId="{2CA7E59F-E0C5-4D17-B2E6-1E3B309CEC8C}">
      <dgm:prSet phldrT="[Teksti]"/>
      <dgm:spPr/>
      <dgm:t>
        <a:bodyPr/>
        <a:lstStyle/>
        <a:p>
          <a:r>
            <a:rPr lang="fi-FI" dirty="0"/>
            <a:t>Vapaa-aika</a:t>
          </a:r>
        </a:p>
      </dgm:t>
    </dgm:pt>
    <dgm:pt modelId="{2AD20927-EC9B-4124-AF50-4F686EBA9B70}" type="parTrans" cxnId="{8A7A8F93-F33F-4DB2-9B3C-E91BC1ADFC8D}">
      <dgm:prSet/>
      <dgm:spPr/>
      <dgm:t>
        <a:bodyPr/>
        <a:lstStyle/>
        <a:p>
          <a:endParaRPr lang="fi-FI"/>
        </a:p>
      </dgm:t>
    </dgm:pt>
    <dgm:pt modelId="{109F7747-3C74-4EE9-A495-DF99E4D7D8A0}" type="sibTrans" cxnId="{8A7A8F93-F33F-4DB2-9B3C-E91BC1ADFC8D}">
      <dgm:prSet/>
      <dgm:spPr/>
      <dgm:t>
        <a:bodyPr/>
        <a:lstStyle/>
        <a:p>
          <a:endParaRPr lang="fi-FI"/>
        </a:p>
      </dgm:t>
    </dgm:pt>
    <dgm:pt modelId="{7AFD6F10-77AC-4D4D-A3D0-224127D32E8B}">
      <dgm:prSet phldrT="[Teksti]"/>
      <dgm:spPr/>
      <dgm:t>
        <a:bodyPr/>
        <a:lstStyle/>
        <a:p>
          <a:r>
            <a:rPr lang="fi-FI"/>
            <a:t>Vapaaehtoistyö</a:t>
          </a:r>
        </a:p>
      </dgm:t>
    </dgm:pt>
    <dgm:pt modelId="{FA3BFA03-261F-47E9-B0C7-0150B441AECA}" type="parTrans" cxnId="{0F194109-AAD3-4F2F-8F45-9BC1C68FA7DC}">
      <dgm:prSet/>
      <dgm:spPr/>
      <dgm:t>
        <a:bodyPr/>
        <a:lstStyle/>
        <a:p>
          <a:endParaRPr lang="fi-FI"/>
        </a:p>
      </dgm:t>
    </dgm:pt>
    <dgm:pt modelId="{921A86D3-AC02-4EE8-BD6F-C3633A0DEE2F}" type="sibTrans" cxnId="{0F194109-AAD3-4F2F-8F45-9BC1C68FA7DC}">
      <dgm:prSet/>
      <dgm:spPr/>
      <dgm:t>
        <a:bodyPr/>
        <a:lstStyle/>
        <a:p>
          <a:endParaRPr lang="fi-FI"/>
        </a:p>
      </dgm:t>
    </dgm:pt>
    <dgm:pt modelId="{D4319E4A-4C66-479C-A3B1-FCC7E89D1FC7}">
      <dgm:prSet phldrT="[Teksti]"/>
      <dgm:spPr/>
      <dgm:t>
        <a:bodyPr/>
        <a:lstStyle/>
        <a:p>
          <a:r>
            <a:rPr lang="fi-FI"/>
            <a:t>Ystävä(perhe)</a:t>
          </a:r>
        </a:p>
      </dgm:t>
    </dgm:pt>
    <dgm:pt modelId="{2ECB332D-1CD2-43CA-A88A-F107F868CCCC}" type="parTrans" cxnId="{B47048D7-C215-49B7-9FAB-C906B5AD6615}">
      <dgm:prSet/>
      <dgm:spPr/>
      <dgm:t>
        <a:bodyPr/>
        <a:lstStyle/>
        <a:p>
          <a:endParaRPr lang="fi-FI"/>
        </a:p>
      </dgm:t>
    </dgm:pt>
    <dgm:pt modelId="{B6007884-82EA-46B7-85DC-EA6C90447279}" type="sibTrans" cxnId="{B47048D7-C215-49B7-9FAB-C906B5AD6615}">
      <dgm:prSet/>
      <dgm:spPr/>
      <dgm:t>
        <a:bodyPr/>
        <a:lstStyle/>
        <a:p>
          <a:endParaRPr lang="fi-FI"/>
        </a:p>
      </dgm:t>
    </dgm:pt>
    <dgm:pt modelId="{01265C38-3F29-4A3D-B5E3-4BB1E0F65588}">
      <dgm:prSet phldrT="[Teksti]"/>
      <dgm:spPr/>
      <dgm:t>
        <a:bodyPr/>
        <a:lstStyle/>
        <a:p>
          <a:r>
            <a:rPr lang="fi-FI"/>
            <a:t>Harrastukset</a:t>
          </a:r>
        </a:p>
      </dgm:t>
    </dgm:pt>
    <dgm:pt modelId="{79303F57-D32B-4E34-9316-C443AC3E9B18}" type="parTrans" cxnId="{B037CFFE-981D-4CEE-96EA-5E5FF0BF0464}">
      <dgm:prSet/>
      <dgm:spPr/>
      <dgm:t>
        <a:bodyPr/>
        <a:lstStyle/>
        <a:p>
          <a:endParaRPr lang="fi-FI"/>
        </a:p>
      </dgm:t>
    </dgm:pt>
    <dgm:pt modelId="{15B30675-33EE-456C-934D-3B38EFB48A55}" type="sibTrans" cxnId="{B037CFFE-981D-4CEE-96EA-5E5FF0BF0464}">
      <dgm:prSet/>
      <dgm:spPr/>
      <dgm:t>
        <a:bodyPr/>
        <a:lstStyle/>
        <a:p>
          <a:endParaRPr lang="fi-FI"/>
        </a:p>
      </dgm:t>
    </dgm:pt>
    <dgm:pt modelId="{6083ECB2-17DA-407C-BED6-0AFC879A1A96}">
      <dgm:prSet phldrT="[Teksti]"/>
      <dgm:spPr/>
      <dgm:t>
        <a:bodyPr/>
        <a:lstStyle/>
        <a:p>
          <a:r>
            <a:rPr lang="fi-FI"/>
            <a:t>Työhaastattelu</a:t>
          </a:r>
        </a:p>
      </dgm:t>
    </dgm:pt>
    <dgm:pt modelId="{989703F3-3E94-40A0-A625-375C6DCE74A1}" type="parTrans" cxnId="{86DFD3AF-CB33-4E05-8391-AAA200F14BDB}">
      <dgm:prSet/>
      <dgm:spPr/>
      <dgm:t>
        <a:bodyPr/>
        <a:lstStyle/>
        <a:p>
          <a:endParaRPr lang="fi-FI"/>
        </a:p>
      </dgm:t>
    </dgm:pt>
    <dgm:pt modelId="{4041A8AB-A735-4FA3-996F-3805D48C0C28}" type="sibTrans" cxnId="{86DFD3AF-CB33-4E05-8391-AAA200F14BDB}">
      <dgm:prSet/>
      <dgm:spPr/>
      <dgm:t>
        <a:bodyPr/>
        <a:lstStyle/>
        <a:p>
          <a:endParaRPr lang="fi-FI"/>
        </a:p>
      </dgm:t>
    </dgm:pt>
    <dgm:pt modelId="{F8B0B9BC-DF10-4780-99CA-070995A7DA07}">
      <dgm:prSet phldrT="[Teksti]"/>
      <dgm:spPr/>
      <dgm:t>
        <a:bodyPr/>
        <a:lstStyle/>
        <a:p>
          <a:r>
            <a:rPr lang="fi-FI"/>
            <a:t>Yritysvierailu</a:t>
          </a:r>
        </a:p>
      </dgm:t>
    </dgm:pt>
    <dgm:pt modelId="{8EDB0322-52CF-413E-A9CB-99C7C3DF7222}" type="parTrans" cxnId="{2F2C7A29-C20E-4A26-96F5-7217CFC92749}">
      <dgm:prSet/>
      <dgm:spPr/>
      <dgm:t>
        <a:bodyPr/>
        <a:lstStyle/>
        <a:p>
          <a:endParaRPr lang="fi-FI"/>
        </a:p>
      </dgm:t>
    </dgm:pt>
    <dgm:pt modelId="{A10C05E4-F7A6-46A1-8175-F1CA4A431075}" type="sibTrans" cxnId="{2F2C7A29-C20E-4A26-96F5-7217CFC92749}">
      <dgm:prSet/>
      <dgm:spPr/>
      <dgm:t>
        <a:bodyPr/>
        <a:lstStyle/>
        <a:p>
          <a:endParaRPr lang="fi-FI"/>
        </a:p>
      </dgm:t>
    </dgm:pt>
    <dgm:pt modelId="{890D0B84-F746-4E4E-B2BA-057A686A152F}">
      <dgm:prSet phldrT="[Teksti]"/>
      <dgm:spPr/>
      <dgm:t>
        <a:bodyPr/>
        <a:lstStyle/>
        <a:p>
          <a:r>
            <a:rPr lang="fi-FI" dirty="0"/>
            <a:t>Korttikoulutukset ja kurssit</a:t>
          </a:r>
        </a:p>
      </dgm:t>
    </dgm:pt>
    <dgm:pt modelId="{C0C8C70C-3EB6-4E08-9390-E3FAD8AB1356}" type="parTrans" cxnId="{E7707745-096D-418C-8D68-BC873C3F9530}">
      <dgm:prSet/>
      <dgm:spPr/>
      <dgm:t>
        <a:bodyPr/>
        <a:lstStyle/>
        <a:p>
          <a:endParaRPr lang="fi-FI"/>
        </a:p>
      </dgm:t>
    </dgm:pt>
    <dgm:pt modelId="{F6B915A3-846F-421D-AF7B-9A18D91E0318}" type="sibTrans" cxnId="{E7707745-096D-418C-8D68-BC873C3F9530}">
      <dgm:prSet/>
      <dgm:spPr/>
      <dgm:t>
        <a:bodyPr/>
        <a:lstStyle/>
        <a:p>
          <a:endParaRPr lang="fi-FI"/>
        </a:p>
      </dgm:t>
    </dgm:pt>
    <dgm:pt modelId="{29CBAAEF-6C50-4E76-8AD2-08F71ACA8CDA}">
      <dgm:prSet phldrT="[Teksti]"/>
      <dgm:spPr/>
      <dgm:t>
        <a:bodyPr/>
        <a:lstStyle/>
        <a:p>
          <a:r>
            <a:rPr lang="fi-FI">
              <a:latin typeface="Calibri Light" panose="020F0302020204030204"/>
            </a:rPr>
            <a:t>Ammattiopisto</a:t>
          </a:r>
          <a:r>
            <a:rPr lang="fi-FI"/>
            <a:t> tai lukio</a:t>
          </a:r>
        </a:p>
      </dgm:t>
    </dgm:pt>
    <dgm:pt modelId="{9D7829BF-96CF-4551-A022-C19FFDE35BCE}" type="parTrans" cxnId="{79F86513-DE7A-432D-B286-DDE3632A97FA}">
      <dgm:prSet/>
      <dgm:spPr/>
      <dgm:t>
        <a:bodyPr/>
        <a:lstStyle/>
        <a:p>
          <a:endParaRPr lang="fi-FI"/>
        </a:p>
      </dgm:t>
    </dgm:pt>
    <dgm:pt modelId="{71B0CAD4-4E38-44E3-B81C-50E14C25A9D3}" type="sibTrans" cxnId="{79F86513-DE7A-432D-B286-DDE3632A97FA}">
      <dgm:prSet/>
      <dgm:spPr/>
      <dgm:t>
        <a:bodyPr/>
        <a:lstStyle/>
        <a:p>
          <a:endParaRPr lang="fi-FI"/>
        </a:p>
      </dgm:t>
    </dgm:pt>
    <dgm:pt modelId="{D97C3501-C79B-404E-9C0E-D43B26346703}">
      <dgm:prSet phldrT="[Teksti]"/>
      <dgm:spPr/>
      <dgm:t>
        <a:bodyPr/>
        <a:lstStyle/>
        <a:p>
          <a:r>
            <a:rPr lang="fi-FI"/>
            <a:t>Korkeakoulu</a:t>
          </a:r>
        </a:p>
      </dgm:t>
    </dgm:pt>
    <dgm:pt modelId="{11E860F2-4A06-4235-9BC9-FCE455BA14A4}" type="parTrans" cxnId="{10C8EAF6-01F5-4ECD-A2C5-9ACC8B0E6926}">
      <dgm:prSet/>
      <dgm:spPr/>
      <dgm:t>
        <a:bodyPr/>
        <a:lstStyle/>
        <a:p>
          <a:endParaRPr lang="fi-FI"/>
        </a:p>
      </dgm:t>
    </dgm:pt>
    <dgm:pt modelId="{A12B0D3F-9CDA-4DEE-B77E-FBF55500457B}" type="sibTrans" cxnId="{10C8EAF6-01F5-4ECD-A2C5-9ACC8B0E6926}">
      <dgm:prSet/>
      <dgm:spPr/>
      <dgm:t>
        <a:bodyPr/>
        <a:lstStyle/>
        <a:p>
          <a:endParaRPr lang="fi-FI"/>
        </a:p>
      </dgm:t>
    </dgm:pt>
    <dgm:pt modelId="{A22BC5CB-8F53-486B-BAE0-78AF8A01D2C4}">
      <dgm:prSet phldrT="[Teksti]"/>
      <dgm:spPr/>
      <dgm:t>
        <a:bodyPr/>
        <a:lstStyle/>
        <a:p>
          <a:r>
            <a:rPr lang="fi-FI"/>
            <a:t>Työelämän käytänteet</a:t>
          </a:r>
        </a:p>
      </dgm:t>
    </dgm:pt>
    <dgm:pt modelId="{E1F50363-140E-4D70-A947-B7158591F9D6}" type="parTrans" cxnId="{D594921D-01B1-44C5-8CEA-1C094584B355}">
      <dgm:prSet/>
      <dgm:spPr/>
      <dgm:t>
        <a:bodyPr/>
        <a:lstStyle/>
        <a:p>
          <a:endParaRPr lang="fi-FI"/>
        </a:p>
      </dgm:t>
    </dgm:pt>
    <dgm:pt modelId="{C40C33CC-FD8E-40AF-98B9-00D523123257}" type="sibTrans" cxnId="{D594921D-01B1-44C5-8CEA-1C094584B355}">
      <dgm:prSet/>
      <dgm:spPr/>
      <dgm:t>
        <a:bodyPr/>
        <a:lstStyle/>
        <a:p>
          <a:endParaRPr lang="fi-FI"/>
        </a:p>
      </dgm:t>
    </dgm:pt>
    <dgm:pt modelId="{E50654B5-E50E-41E6-95D1-190CD7717AE6}">
      <dgm:prSet phldr="0"/>
      <dgm:spPr/>
      <dgm:t>
        <a:bodyPr/>
        <a:lstStyle/>
        <a:p>
          <a:pPr rtl="0"/>
          <a:r>
            <a:rPr lang="fi-FI">
              <a:latin typeface="Calibri Light" panose="020F0302020204030204"/>
            </a:rPr>
            <a:t> Valma</a:t>
          </a:r>
        </a:p>
      </dgm:t>
    </dgm:pt>
    <dgm:pt modelId="{EC06EA4E-5258-438F-AB51-5D01708632E3}" type="parTrans" cxnId="{45158998-A460-4D13-B923-6B89C57F282B}">
      <dgm:prSet/>
      <dgm:spPr/>
      <dgm:t>
        <a:bodyPr/>
        <a:lstStyle/>
        <a:p>
          <a:endParaRPr lang="fi-FI"/>
        </a:p>
      </dgm:t>
    </dgm:pt>
    <dgm:pt modelId="{9B0A0AF6-427D-4C88-BE4D-D5663441C080}" type="sibTrans" cxnId="{45158998-A460-4D13-B923-6B89C57F282B}">
      <dgm:prSet/>
      <dgm:spPr/>
      <dgm:t>
        <a:bodyPr/>
        <a:lstStyle/>
        <a:p>
          <a:endParaRPr lang="fi-FI"/>
        </a:p>
      </dgm:t>
    </dgm:pt>
    <dgm:pt modelId="{1EDE1764-B197-4817-A521-4B84FF8CB7D2}" type="pres">
      <dgm:prSet presAssocID="{D379C08E-1F5A-4CC6-9D52-DF043909443F}" presName="theList" presStyleCnt="0">
        <dgm:presLayoutVars>
          <dgm:dir/>
          <dgm:animLvl val="lvl"/>
          <dgm:resizeHandles val="exact"/>
        </dgm:presLayoutVars>
      </dgm:prSet>
      <dgm:spPr/>
    </dgm:pt>
    <dgm:pt modelId="{70C46F8B-7CDD-4BC0-970C-835465601445}" type="pres">
      <dgm:prSet presAssocID="{67FC3C8E-4C45-4E36-B97A-4827325B2419}" presName="compNode" presStyleCnt="0"/>
      <dgm:spPr/>
    </dgm:pt>
    <dgm:pt modelId="{0CAA2B62-1BFB-4514-9AD3-6562D5E8F463}" type="pres">
      <dgm:prSet presAssocID="{67FC3C8E-4C45-4E36-B97A-4827325B2419}" presName="aNode" presStyleLbl="bgShp" presStyleIdx="0" presStyleCnt="3"/>
      <dgm:spPr/>
    </dgm:pt>
    <dgm:pt modelId="{457A3116-0838-429A-9C69-7454E0157A01}" type="pres">
      <dgm:prSet presAssocID="{67FC3C8E-4C45-4E36-B97A-4827325B2419}" presName="textNode" presStyleLbl="bgShp" presStyleIdx="0" presStyleCnt="3"/>
      <dgm:spPr/>
    </dgm:pt>
    <dgm:pt modelId="{2685D579-7477-468E-916A-D64EF6CE2B6B}" type="pres">
      <dgm:prSet presAssocID="{67FC3C8E-4C45-4E36-B97A-4827325B2419}" presName="compChildNode" presStyleCnt="0"/>
      <dgm:spPr/>
    </dgm:pt>
    <dgm:pt modelId="{DA0F59CF-C935-42B2-B39B-3B28FA720D80}" type="pres">
      <dgm:prSet presAssocID="{67FC3C8E-4C45-4E36-B97A-4827325B2419}" presName="theInnerList" presStyleCnt="0"/>
      <dgm:spPr/>
    </dgm:pt>
    <dgm:pt modelId="{67038EE3-48F7-4472-984B-4C96D4548299}" type="pres">
      <dgm:prSet presAssocID="{8F9B390D-B8E3-41AC-A9E6-F5BFD0F65D33}" presName="childNode" presStyleLbl="node1" presStyleIdx="0" presStyleCnt="14">
        <dgm:presLayoutVars>
          <dgm:bulletEnabled val="1"/>
        </dgm:presLayoutVars>
      </dgm:prSet>
      <dgm:spPr/>
    </dgm:pt>
    <dgm:pt modelId="{66435601-E679-4E30-8CA7-1F57B684A823}" type="pres">
      <dgm:prSet presAssocID="{8F9B390D-B8E3-41AC-A9E6-F5BFD0F65D33}" presName="aSpace2" presStyleCnt="0"/>
      <dgm:spPr/>
    </dgm:pt>
    <dgm:pt modelId="{F069EAFE-E6DA-4846-88C6-82FD7055E544}" type="pres">
      <dgm:prSet presAssocID="{8EB4C2F0-CF21-426D-B192-9BEA65F48D67}" presName="childNode" presStyleLbl="node1" presStyleIdx="1" presStyleCnt="14">
        <dgm:presLayoutVars>
          <dgm:bulletEnabled val="1"/>
        </dgm:presLayoutVars>
      </dgm:prSet>
      <dgm:spPr/>
    </dgm:pt>
    <dgm:pt modelId="{A3CBF00F-0F5F-4611-BC1B-4A14851100C8}" type="pres">
      <dgm:prSet presAssocID="{8EB4C2F0-CF21-426D-B192-9BEA65F48D67}" presName="aSpace2" presStyleCnt="0"/>
      <dgm:spPr/>
    </dgm:pt>
    <dgm:pt modelId="{E594F9EE-ED26-468F-B982-18BE6AABE41D}" type="pres">
      <dgm:prSet presAssocID="{890D0B84-F746-4E4E-B2BA-057A686A152F}" presName="childNode" presStyleLbl="node1" presStyleIdx="2" presStyleCnt="14">
        <dgm:presLayoutVars>
          <dgm:bulletEnabled val="1"/>
        </dgm:presLayoutVars>
      </dgm:prSet>
      <dgm:spPr/>
    </dgm:pt>
    <dgm:pt modelId="{66AB2BFF-AF1A-49EC-A3E4-624241D99886}" type="pres">
      <dgm:prSet presAssocID="{890D0B84-F746-4E4E-B2BA-057A686A152F}" presName="aSpace2" presStyleCnt="0"/>
      <dgm:spPr/>
    </dgm:pt>
    <dgm:pt modelId="{BFB9799B-35C4-4371-81C0-66931389EB13}" type="pres">
      <dgm:prSet presAssocID="{E50654B5-E50E-41E6-95D1-190CD7717AE6}" presName="childNode" presStyleLbl="node1" presStyleIdx="3" presStyleCnt="14">
        <dgm:presLayoutVars>
          <dgm:bulletEnabled val="1"/>
        </dgm:presLayoutVars>
      </dgm:prSet>
      <dgm:spPr/>
    </dgm:pt>
    <dgm:pt modelId="{AFDF49C0-FDB5-46E3-AD3A-434C3D2FE287}" type="pres">
      <dgm:prSet presAssocID="{E50654B5-E50E-41E6-95D1-190CD7717AE6}" presName="aSpace2" presStyleCnt="0"/>
      <dgm:spPr/>
    </dgm:pt>
    <dgm:pt modelId="{0BEF0149-F286-4AD2-908A-0C2DF3603EC7}" type="pres">
      <dgm:prSet presAssocID="{29CBAAEF-6C50-4E76-8AD2-08F71ACA8CDA}" presName="childNode" presStyleLbl="node1" presStyleIdx="4" presStyleCnt="14">
        <dgm:presLayoutVars>
          <dgm:bulletEnabled val="1"/>
        </dgm:presLayoutVars>
      </dgm:prSet>
      <dgm:spPr/>
    </dgm:pt>
    <dgm:pt modelId="{454B3137-757E-4316-BFB4-8A6CE35DC7E3}" type="pres">
      <dgm:prSet presAssocID="{29CBAAEF-6C50-4E76-8AD2-08F71ACA8CDA}" presName="aSpace2" presStyleCnt="0"/>
      <dgm:spPr/>
    </dgm:pt>
    <dgm:pt modelId="{24DA1FE8-50B4-4BD5-A0AE-4E9E933A8B36}" type="pres">
      <dgm:prSet presAssocID="{D97C3501-C79B-404E-9C0E-D43B26346703}" presName="childNode" presStyleLbl="node1" presStyleIdx="5" presStyleCnt="14">
        <dgm:presLayoutVars>
          <dgm:bulletEnabled val="1"/>
        </dgm:presLayoutVars>
      </dgm:prSet>
      <dgm:spPr/>
    </dgm:pt>
    <dgm:pt modelId="{DF005242-0E45-4F0C-9BBC-A364C3BD10C8}" type="pres">
      <dgm:prSet presAssocID="{67FC3C8E-4C45-4E36-B97A-4827325B2419}" presName="aSpace" presStyleCnt="0"/>
      <dgm:spPr/>
    </dgm:pt>
    <dgm:pt modelId="{9EDB3D42-6D2F-467D-8E75-50E85EA017E9}" type="pres">
      <dgm:prSet presAssocID="{80928082-8BFF-431A-8C70-630509CF4302}" presName="compNode" presStyleCnt="0"/>
      <dgm:spPr/>
    </dgm:pt>
    <dgm:pt modelId="{839FB388-F42A-4365-93E6-07E08C7215EF}" type="pres">
      <dgm:prSet presAssocID="{80928082-8BFF-431A-8C70-630509CF4302}" presName="aNode" presStyleLbl="bgShp" presStyleIdx="1" presStyleCnt="3"/>
      <dgm:spPr/>
    </dgm:pt>
    <dgm:pt modelId="{69A7636E-8A2A-4257-B89D-B69826B4F448}" type="pres">
      <dgm:prSet presAssocID="{80928082-8BFF-431A-8C70-630509CF4302}" presName="textNode" presStyleLbl="bgShp" presStyleIdx="1" presStyleCnt="3"/>
      <dgm:spPr/>
    </dgm:pt>
    <dgm:pt modelId="{FBD83F5D-883A-4E1C-925A-6CAD56D7C606}" type="pres">
      <dgm:prSet presAssocID="{80928082-8BFF-431A-8C70-630509CF4302}" presName="compChildNode" presStyleCnt="0"/>
      <dgm:spPr/>
    </dgm:pt>
    <dgm:pt modelId="{436E6B52-C75F-4F81-9022-98F8E0ECD7EC}" type="pres">
      <dgm:prSet presAssocID="{80928082-8BFF-431A-8C70-630509CF4302}" presName="theInnerList" presStyleCnt="0"/>
      <dgm:spPr/>
    </dgm:pt>
    <dgm:pt modelId="{4D06594C-1406-4D29-91C5-2FC68E3A0D4E}" type="pres">
      <dgm:prSet presAssocID="{0FAEADE2-6189-4E57-8F62-C2BBF9BC4B96}" presName="childNode" presStyleLbl="node1" presStyleIdx="6" presStyleCnt="14">
        <dgm:presLayoutVars>
          <dgm:bulletEnabled val="1"/>
        </dgm:presLayoutVars>
      </dgm:prSet>
      <dgm:spPr/>
    </dgm:pt>
    <dgm:pt modelId="{C74E3356-0D05-457F-9575-0B89AB639528}" type="pres">
      <dgm:prSet presAssocID="{0FAEADE2-6189-4E57-8F62-C2BBF9BC4B96}" presName="aSpace2" presStyleCnt="0"/>
      <dgm:spPr/>
    </dgm:pt>
    <dgm:pt modelId="{D1C14BCF-A01D-4200-81F3-78FE2BEBD416}" type="pres">
      <dgm:prSet presAssocID="{980E2F4C-3862-4688-9593-92877A2FA1A5}" presName="childNode" presStyleLbl="node1" presStyleIdx="7" presStyleCnt="14">
        <dgm:presLayoutVars>
          <dgm:bulletEnabled val="1"/>
        </dgm:presLayoutVars>
      </dgm:prSet>
      <dgm:spPr/>
    </dgm:pt>
    <dgm:pt modelId="{0A0BFC97-DB37-42D1-9599-8911368999E0}" type="pres">
      <dgm:prSet presAssocID="{980E2F4C-3862-4688-9593-92877A2FA1A5}" presName="aSpace2" presStyleCnt="0"/>
      <dgm:spPr/>
    </dgm:pt>
    <dgm:pt modelId="{133055F6-7A8B-4AAE-B23A-08CFD524210B}" type="pres">
      <dgm:prSet presAssocID="{6083ECB2-17DA-407C-BED6-0AFC879A1A96}" presName="childNode" presStyleLbl="node1" presStyleIdx="8" presStyleCnt="14" custLinFactNeighborX="0" custLinFactNeighborY="-20164">
        <dgm:presLayoutVars>
          <dgm:bulletEnabled val="1"/>
        </dgm:presLayoutVars>
      </dgm:prSet>
      <dgm:spPr/>
    </dgm:pt>
    <dgm:pt modelId="{3B543349-68A3-4370-A301-FBCF9D652AFB}" type="pres">
      <dgm:prSet presAssocID="{6083ECB2-17DA-407C-BED6-0AFC879A1A96}" presName="aSpace2" presStyleCnt="0"/>
      <dgm:spPr/>
    </dgm:pt>
    <dgm:pt modelId="{51351757-AA99-4903-819A-CE6E036B7D34}" type="pres">
      <dgm:prSet presAssocID="{F8B0B9BC-DF10-4780-99CA-070995A7DA07}" presName="childNode" presStyleLbl="node1" presStyleIdx="9" presStyleCnt="14">
        <dgm:presLayoutVars>
          <dgm:bulletEnabled val="1"/>
        </dgm:presLayoutVars>
      </dgm:prSet>
      <dgm:spPr/>
    </dgm:pt>
    <dgm:pt modelId="{3D4510D9-43BE-4363-843E-6B54813A2FA4}" type="pres">
      <dgm:prSet presAssocID="{F8B0B9BC-DF10-4780-99CA-070995A7DA07}" presName="aSpace2" presStyleCnt="0"/>
      <dgm:spPr/>
    </dgm:pt>
    <dgm:pt modelId="{0AD7C7D9-457D-4126-A8E3-988EDD011E04}" type="pres">
      <dgm:prSet presAssocID="{A22BC5CB-8F53-486B-BAE0-78AF8A01D2C4}" presName="childNode" presStyleLbl="node1" presStyleIdx="10" presStyleCnt="14" custLinFactNeighborX="0" custLinFactNeighborY="6304">
        <dgm:presLayoutVars>
          <dgm:bulletEnabled val="1"/>
        </dgm:presLayoutVars>
      </dgm:prSet>
      <dgm:spPr/>
    </dgm:pt>
    <dgm:pt modelId="{7748117E-8E75-4439-A4B5-2381E0C586D3}" type="pres">
      <dgm:prSet presAssocID="{80928082-8BFF-431A-8C70-630509CF4302}" presName="aSpace" presStyleCnt="0"/>
      <dgm:spPr/>
    </dgm:pt>
    <dgm:pt modelId="{558B3AC2-9339-4534-B8CD-EAA5821ECCFE}" type="pres">
      <dgm:prSet presAssocID="{2CA7E59F-E0C5-4D17-B2E6-1E3B309CEC8C}" presName="compNode" presStyleCnt="0"/>
      <dgm:spPr/>
    </dgm:pt>
    <dgm:pt modelId="{477404DF-955B-4577-932C-162EB7A1894B}" type="pres">
      <dgm:prSet presAssocID="{2CA7E59F-E0C5-4D17-B2E6-1E3B309CEC8C}" presName="aNode" presStyleLbl="bgShp" presStyleIdx="2" presStyleCnt="3" custLinFactNeighborX="5351" custLinFactNeighborY="-974"/>
      <dgm:spPr/>
    </dgm:pt>
    <dgm:pt modelId="{41814ED4-8DFB-449E-91FE-2AC186F5B332}" type="pres">
      <dgm:prSet presAssocID="{2CA7E59F-E0C5-4D17-B2E6-1E3B309CEC8C}" presName="textNode" presStyleLbl="bgShp" presStyleIdx="2" presStyleCnt="3"/>
      <dgm:spPr/>
    </dgm:pt>
    <dgm:pt modelId="{DAF14357-A707-4A2A-8763-8572187287FC}" type="pres">
      <dgm:prSet presAssocID="{2CA7E59F-E0C5-4D17-B2E6-1E3B309CEC8C}" presName="compChildNode" presStyleCnt="0"/>
      <dgm:spPr/>
    </dgm:pt>
    <dgm:pt modelId="{9E6AC67A-6E1D-409D-8A0D-15F5D82BD01A}" type="pres">
      <dgm:prSet presAssocID="{2CA7E59F-E0C5-4D17-B2E6-1E3B309CEC8C}" presName="theInnerList" presStyleCnt="0"/>
      <dgm:spPr/>
    </dgm:pt>
    <dgm:pt modelId="{86DB991E-C40F-455B-A103-EFFEE3D407EE}" type="pres">
      <dgm:prSet presAssocID="{7AFD6F10-77AC-4D4D-A3D0-224127D32E8B}" presName="childNode" presStyleLbl="node1" presStyleIdx="11" presStyleCnt="14">
        <dgm:presLayoutVars>
          <dgm:bulletEnabled val="1"/>
        </dgm:presLayoutVars>
      </dgm:prSet>
      <dgm:spPr/>
    </dgm:pt>
    <dgm:pt modelId="{8F9ADD8C-3102-494E-842E-82819967F704}" type="pres">
      <dgm:prSet presAssocID="{7AFD6F10-77AC-4D4D-A3D0-224127D32E8B}" presName="aSpace2" presStyleCnt="0"/>
      <dgm:spPr/>
    </dgm:pt>
    <dgm:pt modelId="{274D23C7-CEB4-4E6B-9E6A-9CAEB982CB9C}" type="pres">
      <dgm:prSet presAssocID="{D4319E4A-4C66-479C-A3B1-FCC7E89D1FC7}" presName="childNode" presStyleLbl="node1" presStyleIdx="12" presStyleCnt="14">
        <dgm:presLayoutVars>
          <dgm:bulletEnabled val="1"/>
        </dgm:presLayoutVars>
      </dgm:prSet>
      <dgm:spPr/>
    </dgm:pt>
    <dgm:pt modelId="{92C347D2-7420-4852-B738-BABF86199AED}" type="pres">
      <dgm:prSet presAssocID="{D4319E4A-4C66-479C-A3B1-FCC7E89D1FC7}" presName="aSpace2" presStyleCnt="0"/>
      <dgm:spPr/>
    </dgm:pt>
    <dgm:pt modelId="{2B1B5B96-3EE8-4959-82E8-B3F62D99C47B}" type="pres">
      <dgm:prSet presAssocID="{01265C38-3F29-4A3D-B5E3-4BB1E0F65588}" presName="childNode" presStyleLbl="node1" presStyleIdx="13" presStyleCnt="14">
        <dgm:presLayoutVars>
          <dgm:bulletEnabled val="1"/>
        </dgm:presLayoutVars>
      </dgm:prSet>
      <dgm:spPr/>
    </dgm:pt>
  </dgm:ptLst>
  <dgm:cxnLst>
    <dgm:cxn modelId="{62B1E500-C876-4C84-81BB-43297448C924}" type="presOf" srcId="{D4319E4A-4C66-479C-A3B1-FCC7E89D1FC7}" destId="{274D23C7-CEB4-4E6B-9E6A-9CAEB982CB9C}" srcOrd="0" destOrd="0" presId="urn:microsoft.com/office/officeart/2005/8/layout/lProcess2"/>
    <dgm:cxn modelId="{DE723505-D057-4EBD-8807-CF566D3DE904}" type="presOf" srcId="{8EB4C2F0-CF21-426D-B192-9BEA65F48D67}" destId="{F069EAFE-E6DA-4846-88C6-82FD7055E544}" srcOrd="0" destOrd="0" presId="urn:microsoft.com/office/officeart/2005/8/layout/lProcess2"/>
    <dgm:cxn modelId="{0F194109-AAD3-4F2F-8F45-9BC1C68FA7DC}" srcId="{2CA7E59F-E0C5-4D17-B2E6-1E3B309CEC8C}" destId="{7AFD6F10-77AC-4D4D-A3D0-224127D32E8B}" srcOrd="0" destOrd="0" parTransId="{FA3BFA03-261F-47E9-B0C7-0150B441AECA}" sibTransId="{921A86D3-AC02-4EE8-BD6F-C3633A0DEE2F}"/>
    <dgm:cxn modelId="{C97ED109-B235-4B24-B67D-D038071DA0C7}" type="presOf" srcId="{D97C3501-C79B-404E-9C0E-D43B26346703}" destId="{24DA1FE8-50B4-4BD5-A0AE-4E9E933A8B36}" srcOrd="0" destOrd="0" presId="urn:microsoft.com/office/officeart/2005/8/layout/lProcess2"/>
    <dgm:cxn modelId="{D813470B-8027-4E0A-8A6C-8C7676B61F82}" type="presOf" srcId="{2CA7E59F-E0C5-4D17-B2E6-1E3B309CEC8C}" destId="{41814ED4-8DFB-449E-91FE-2AC186F5B332}" srcOrd="1" destOrd="0" presId="urn:microsoft.com/office/officeart/2005/8/layout/lProcess2"/>
    <dgm:cxn modelId="{B2FABD0F-CD4B-4504-9DC2-0CD886856EB1}" type="presOf" srcId="{80928082-8BFF-431A-8C70-630509CF4302}" destId="{69A7636E-8A2A-4257-B89D-B69826B4F448}" srcOrd="1" destOrd="0" presId="urn:microsoft.com/office/officeart/2005/8/layout/lProcess2"/>
    <dgm:cxn modelId="{79F86513-DE7A-432D-B286-DDE3632A97FA}" srcId="{67FC3C8E-4C45-4E36-B97A-4827325B2419}" destId="{29CBAAEF-6C50-4E76-8AD2-08F71ACA8CDA}" srcOrd="4" destOrd="0" parTransId="{9D7829BF-96CF-4551-A022-C19FFDE35BCE}" sibTransId="{71B0CAD4-4E38-44E3-B81C-50E14C25A9D3}"/>
    <dgm:cxn modelId="{D594921D-01B1-44C5-8CEA-1C094584B355}" srcId="{80928082-8BFF-431A-8C70-630509CF4302}" destId="{A22BC5CB-8F53-486B-BAE0-78AF8A01D2C4}" srcOrd="4" destOrd="0" parTransId="{E1F50363-140E-4D70-A947-B7158591F9D6}" sibTransId="{C40C33CC-FD8E-40AF-98B9-00D523123257}"/>
    <dgm:cxn modelId="{FE7F5D1F-51F0-482C-90CB-DE3AE7800F47}" type="presOf" srcId="{0FAEADE2-6189-4E57-8F62-C2BBF9BC4B96}" destId="{4D06594C-1406-4D29-91C5-2FC68E3A0D4E}" srcOrd="0" destOrd="0" presId="urn:microsoft.com/office/officeart/2005/8/layout/lProcess2"/>
    <dgm:cxn modelId="{2F2C7A29-C20E-4A26-96F5-7217CFC92749}" srcId="{80928082-8BFF-431A-8C70-630509CF4302}" destId="{F8B0B9BC-DF10-4780-99CA-070995A7DA07}" srcOrd="3" destOrd="0" parTransId="{8EDB0322-52CF-413E-A9CB-99C7C3DF7222}" sibTransId="{A10C05E4-F7A6-46A1-8175-F1CA4A431075}"/>
    <dgm:cxn modelId="{B564662F-2BF7-4382-97E3-D013D62F41C4}" type="presOf" srcId="{2CA7E59F-E0C5-4D17-B2E6-1E3B309CEC8C}" destId="{477404DF-955B-4577-932C-162EB7A1894B}" srcOrd="0" destOrd="0" presId="urn:microsoft.com/office/officeart/2005/8/layout/lProcess2"/>
    <dgm:cxn modelId="{5DC03F31-19B0-4809-BC05-853167AC9BF9}" srcId="{80928082-8BFF-431A-8C70-630509CF4302}" destId="{0FAEADE2-6189-4E57-8F62-C2BBF9BC4B96}" srcOrd="0" destOrd="0" parTransId="{4910CC81-DD3F-4B35-A045-66D60089C114}" sibTransId="{D58DCD97-2B16-4068-B058-03A8DCBC0343}"/>
    <dgm:cxn modelId="{E7707745-096D-418C-8D68-BC873C3F9530}" srcId="{67FC3C8E-4C45-4E36-B97A-4827325B2419}" destId="{890D0B84-F746-4E4E-B2BA-057A686A152F}" srcOrd="2" destOrd="0" parTransId="{C0C8C70C-3EB6-4E08-9390-E3FAD8AB1356}" sibTransId="{F6B915A3-846F-421D-AF7B-9A18D91E0318}"/>
    <dgm:cxn modelId="{87B41846-E385-491A-8750-18936CD0B49D}" type="presOf" srcId="{01265C38-3F29-4A3D-B5E3-4BB1E0F65588}" destId="{2B1B5B96-3EE8-4959-82E8-B3F62D99C47B}" srcOrd="0" destOrd="0" presId="urn:microsoft.com/office/officeart/2005/8/layout/lProcess2"/>
    <dgm:cxn modelId="{87CCB546-ABD3-4838-AC85-F5325C95F51E}" type="presOf" srcId="{80928082-8BFF-431A-8C70-630509CF4302}" destId="{839FB388-F42A-4365-93E6-07E08C7215EF}" srcOrd="0" destOrd="0" presId="urn:microsoft.com/office/officeart/2005/8/layout/lProcess2"/>
    <dgm:cxn modelId="{2FCD7567-A2D1-4183-84B6-9A86DB7707A7}" type="presOf" srcId="{A22BC5CB-8F53-486B-BAE0-78AF8A01D2C4}" destId="{0AD7C7D9-457D-4126-A8E3-988EDD011E04}" srcOrd="0" destOrd="0" presId="urn:microsoft.com/office/officeart/2005/8/layout/lProcess2"/>
    <dgm:cxn modelId="{E8060D6E-A437-4CC8-8047-8611E15AB8D8}" srcId="{80928082-8BFF-431A-8C70-630509CF4302}" destId="{980E2F4C-3862-4688-9593-92877A2FA1A5}" srcOrd="1" destOrd="0" parTransId="{CCB1461B-1A00-409D-B112-12B7796F94CA}" sibTransId="{E4FC6ADC-0B3E-4778-8927-327520D935D8}"/>
    <dgm:cxn modelId="{47AC8574-CE8F-4DCF-B28B-CD94EC9B2946}" type="presOf" srcId="{E50654B5-E50E-41E6-95D1-190CD7717AE6}" destId="{BFB9799B-35C4-4371-81C0-66931389EB13}" srcOrd="0" destOrd="0" presId="urn:microsoft.com/office/officeart/2005/8/layout/lProcess2"/>
    <dgm:cxn modelId="{B0691B7E-9381-4748-BC74-B26CD0F08006}" type="presOf" srcId="{7AFD6F10-77AC-4D4D-A3D0-224127D32E8B}" destId="{86DB991E-C40F-455B-A103-EFFEE3D407EE}" srcOrd="0" destOrd="0" presId="urn:microsoft.com/office/officeart/2005/8/layout/lProcess2"/>
    <dgm:cxn modelId="{53D55B90-2B58-4DDC-97DB-5BD8CCE06F89}" type="presOf" srcId="{890D0B84-F746-4E4E-B2BA-057A686A152F}" destId="{E594F9EE-ED26-468F-B982-18BE6AABE41D}" srcOrd="0" destOrd="0" presId="urn:microsoft.com/office/officeart/2005/8/layout/lProcess2"/>
    <dgm:cxn modelId="{627A8393-A9C7-42DE-AFC3-908AE7622FD9}" srcId="{D379C08E-1F5A-4CC6-9D52-DF043909443F}" destId="{80928082-8BFF-431A-8C70-630509CF4302}" srcOrd="1" destOrd="0" parTransId="{3DACD4E3-5CE5-4CE0-A1BC-3CAC4C9BBD9C}" sibTransId="{CB62C5B6-3B7E-49F1-B2EA-8C0E31C4F1EA}"/>
    <dgm:cxn modelId="{8A7A8F93-F33F-4DB2-9B3C-E91BC1ADFC8D}" srcId="{D379C08E-1F5A-4CC6-9D52-DF043909443F}" destId="{2CA7E59F-E0C5-4D17-B2E6-1E3B309CEC8C}" srcOrd="2" destOrd="0" parTransId="{2AD20927-EC9B-4124-AF50-4F686EBA9B70}" sibTransId="{109F7747-3C74-4EE9-A495-DF99E4D7D8A0}"/>
    <dgm:cxn modelId="{560C4A94-47AE-4E97-8463-B6DA33C13DFB}" type="presOf" srcId="{29CBAAEF-6C50-4E76-8AD2-08F71ACA8CDA}" destId="{0BEF0149-F286-4AD2-908A-0C2DF3603EC7}" srcOrd="0" destOrd="0" presId="urn:microsoft.com/office/officeart/2005/8/layout/lProcess2"/>
    <dgm:cxn modelId="{45158998-A460-4D13-B923-6B89C57F282B}" srcId="{67FC3C8E-4C45-4E36-B97A-4827325B2419}" destId="{E50654B5-E50E-41E6-95D1-190CD7717AE6}" srcOrd="3" destOrd="0" parTransId="{EC06EA4E-5258-438F-AB51-5D01708632E3}" sibTransId="{9B0A0AF6-427D-4C88-BE4D-D5663441C080}"/>
    <dgm:cxn modelId="{C207F19B-A4F0-40A2-873F-D26B6A8C48F0}" srcId="{67FC3C8E-4C45-4E36-B97A-4827325B2419}" destId="{8F9B390D-B8E3-41AC-A9E6-F5BFD0F65D33}" srcOrd="0" destOrd="0" parTransId="{9725AE18-C3DC-4265-9317-A776E2F983BC}" sibTransId="{3D7E65AD-BC86-4470-BC86-3ABD117076AF}"/>
    <dgm:cxn modelId="{53AF03A5-1A52-4374-B527-9F292352F9A4}" type="presOf" srcId="{6083ECB2-17DA-407C-BED6-0AFC879A1A96}" destId="{133055F6-7A8B-4AAE-B23A-08CFD524210B}" srcOrd="0" destOrd="0" presId="urn:microsoft.com/office/officeart/2005/8/layout/lProcess2"/>
    <dgm:cxn modelId="{3270ABA5-991B-4250-B659-3603CD28460F}" type="presOf" srcId="{980E2F4C-3862-4688-9593-92877A2FA1A5}" destId="{D1C14BCF-A01D-4200-81F3-78FE2BEBD416}" srcOrd="0" destOrd="0" presId="urn:microsoft.com/office/officeart/2005/8/layout/lProcess2"/>
    <dgm:cxn modelId="{7EA0A1A7-BE2B-4B82-A81B-F59654FE4EEF}" type="presOf" srcId="{67FC3C8E-4C45-4E36-B97A-4827325B2419}" destId="{457A3116-0838-429A-9C69-7454E0157A01}" srcOrd="1" destOrd="0" presId="urn:microsoft.com/office/officeart/2005/8/layout/lProcess2"/>
    <dgm:cxn modelId="{86DFD3AF-CB33-4E05-8391-AAA200F14BDB}" srcId="{80928082-8BFF-431A-8C70-630509CF4302}" destId="{6083ECB2-17DA-407C-BED6-0AFC879A1A96}" srcOrd="2" destOrd="0" parTransId="{989703F3-3E94-40A0-A625-375C6DCE74A1}" sibTransId="{4041A8AB-A735-4FA3-996F-3805D48C0C28}"/>
    <dgm:cxn modelId="{A50156B2-66A2-4339-BCF4-71754C37C89F}" type="presOf" srcId="{F8B0B9BC-DF10-4780-99CA-070995A7DA07}" destId="{51351757-AA99-4903-819A-CE6E036B7D34}" srcOrd="0" destOrd="0" presId="urn:microsoft.com/office/officeart/2005/8/layout/lProcess2"/>
    <dgm:cxn modelId="{E2BC2EB3-D1E3-464E-B4ED-A3F6F994B470}" srcId="{67FC3C8E-4C45-4E36-B97A-4827325B2419}" destId="{8EB4C2F0-CF21-426D-B192-9BEA65F48D67}" srcOrd="1" destOrd="0" parTransId="{BA8A42FB-7D56-4891-B931-74C30F2C6761}" sibTransId="{A96B30EE-DAAD-4E4C-B671-768CB2DC1A2D}"/>
    <dgm:cxn modelId="{07D95EB3-D622-48B9-A85C-B658B8B18790}" srcId="{D379C08E-1F5A-4CC6-9D52-DF043909443F}" destId="{67FC3C8E-4C45-4E36-B97A-4827325B2419}" srcOrd="0" destOrd="0" parTransId="{84ED52CF-05D6-4573-A465-2DD549ED71DB}" sibTransId="{FDF85640-0814-4835-937F-D9B46BA6AC50}"/>
    <dgm:cxn modelId="{4A6A94C8-2D69-41E6-B1E1-5FCC5256CE55}" type="presOf" srcId="{8F9B390D-B8E3-41AC-A9E6-F5BFD0F65D33}" destId="{67038EE3-48F7-4472-984B-4C96D4548299}" srcOrd="0" destOrd="0" presId="urn:microsoft.com/office/officeart/2005/8/layout/lProcess2"/>
    <dgm:cxn modelId="{B47048D7-C215-49B7-9FAB-C906B5AD6615}" srcId="{2CA7E59F-E0C5-4D17-B2E6-1E3B309CEC8C}" destId="{D4319E4A-4C66-479C-A3B1-FCC7E89D1FC7}" srcOrd="1" destOrd="0" parTransId="{2ECB332D-1CD2-43CA-A88A-F107F868CCCC}" sibTransId="{B6007884-82EA-46B7-85DC-EA6C90447279}"/>
    <dgm:cxn modelId="{3126D3D8-AE99-4E35-8733-78EEA3F79D30}" type="presOf" srcId="{D379C08E-1F5A-4CC6-9D52-DF043909443F}" destId="{1EDE1764-B197-4817-A521-4B84FF8CB7D2}" srcOrd="0" destOrd="0" presId="urn:microsoft.com/office/officeart/2005/8/layout/lProcess2"/>
    <dgm:cxn modelId="{7C834DF2-4647-43E1-A731-1BE4712CC5EE}" type="presOf" srcId="{67FC3C8E-4C45-4E36-B97A-4827325B2419}" destId="{0CAA2B62-1BFB-4514-9AD3-6562D5E8F463}" srcOrd="0" destOrd="0" presId="urn:microsoft.com/office/officeart/2005/8/layout/lProcess2"/>
    <dgm:cxn modelId="{10C8EAF6-01F5-4ECD-A2C5-9ACC8B0E6926}" srcId="{67FC3C8E-4C45-4E36-B97A-4827325B2419}" destId="{D97C3501-C79B-404E-9C0E-D43B26346703}" srcOrd="5" destOrd="0" parTransId="{11E860F2-4A06-4235-9BC9-FCE455BA14A4}" sibTransId="{A12B0D3F-9CDA-4DEE-B77E-FBF55500457B}"/>
    <dgm:cxn modelId="{B037CFFE-981D-4CEE-96EA-5E5FF0BF0464}" srcId="{2CA7E59F-E0C5-4D17-B2E6-1E3B309CEC8C}" destId="{01265C38-3F29-4A3D-B5E3-4BB1E0F65588}" srcOrd="2" destOrd="0" parTransId="{79303F57-D32B-4E34-9316-C443AC3E9B18}" sibTransId="{15B30675-33EE-456C-934D-3B38EFB48A55}"/>
    <dgm:cxn modelId="{1978403E-6261-45EE-AB9A-3872DA0B66D1}" type="presParOf" srcId="{1EDE1764-B197-4817-A521-4B84FF8CB7D2}" destId="{70C46F8B-7CDD-4BC0-970C-835465601445}" srcOrd="0" destOrd="0" presId="urn:microsoft.com/office/officeart/2005/8/layout/lProcess2"/>
    <dgm:cxn modelId="{F84DF566-3DA3-4344-B2B4-7777D6A9DF9A}" type="presParOf" srcId="{70C46F8B-7CDD-4BC0-970C-835465601445}" destId="{0CAA2B62-1BFB-4514-9AD3-6562D5E8F463}" srcOrd="0" destOrd="0" presId="urn:microsoft.com/office/officeart/2005/8/layout/lProcess2"/>
    <dgm:cxn modelId="{DDD6B812-48DA-4F26-BC71-710917EC8D17}" type="presParOf" srcId="{70C46F8B-7CDD-4BC0-970C-835465601445}" destId="{457A3116-0838-429A-9C69-7454E0157A01}" srcOrd="1" destOrd="0" presId="urn:microsoft.com/office/officeart/2005/8/layout/lProcess2"/>
    <dgm:cxn modelId="{09E8CECD-7EBB-4EB0-AAF5-6A39B8598C1F}" type="presParOf" srcId="{70C46F8B-7CDD-4BC0-970C-835465601445}" destId="{2685D579-7477-468E-916A-D64EF6CE2B6B}" srcOrd="2" destOrd="0" presId="urn:microsoft.com/office/officeart/2005/8/layout/lProcess2"/>
    <dgm:cxn modelId="{473E0611-8B37-4036-A72A-E07B0F0B34D9}" type="presParOf" srcId="{2685D579-7477-468E-916A-D64EF6CE2B6B}" destId="{DA0F59CF-C935-42B2-B39B-3B28FA720D80}" srcOrd="0" destOrd="0" presId="urn:microsoft.com/office/officeart/2005/8/layout/lProcess2"/>
    <dgm:cxn modelId="{97739144-D199-4DFE-A01E-F14EF8487CE9}" type="presParOf" srcId="{DA0F59CF-C935-42B2-B39B-3B28FA720D80}" destId="{67038EE3-48F7-4472-984B-4C96D4548299}" srcOrd="0" destOrd="0" presId="urn:microsoft.com/office/officeart/2005/8/layout/lProcess2"/>
    <dgm:cxn modelId="{4D668D76-26E5-49F2-881D-5632B1EB5363}" type="presParOf" srcId="{DA0F59CF-C935-42B2-B39B-3B28FA720D80}" destId="{66435601-E679-4E30-8CA7-1F57B684A823}" srcOrd="1" destOrd="0" presId="urn:microsoft.com/office/officeart/2005/8/layout/lProcess2"/>
    <dgm:cxn modelId="{3E3BF8D9-6737-44C0-8327-F29CB7B0699F}" type="presParOf" srcId="{DA0F59CF-C935-42B2-B39B-3B28FA720D80}" destId="{F069EAFE-E6DA-4846-88C6-82FD7055E544}" srcOrd="2" destOrd="0" presId="urn:microsoft.com/office/officeart/2005/8/layout/lProcess2"/>
    <dgm:cxn modelId="{DA434F2A-D960-477A-99CF-BE92E18E1287}" type="presParOf" srcId="{DA0F59CF-C935-42B2-B39B-3B28FA720D80}" destId="{A3CBF00F-0F5F-4611-BC1B-4A14851100C8}" srcOrd="3" destOrd="0" presId="urn:microsoft.com/office/officeart/2005/8/layout/lProcess2"/>
    <dgm:cxn modelId="{7562A49A-8D2E-48A6-8ECC-8C7E2D642952}" type="presParOf" srcId="{DA0F59CF-C935-42B2-B39B-3B28FA720D80}" destId="{E594F9EE-ED26-468F-B982-18BE6AABE41D}" srcOrd="4" destOrd="0" presId="urn:microsoft.com/office/officeart/2005/8/layout/lProcess2"/>
    <dgm:cxn modelId="{FA35397D-4B41-4AEC-B174-B8442E227C98}" type="presParOf" srcId="{DA0F59CF-C935-42B2-B39B-3B28FA720D80}" destId="{66AB2BFF-AF1A-49EC-A3E4-624241D99886}" srcOrd="5" destOrd="0" presId="urn:microsoft.com/office/officeart/2005/8/layout/lProcess2"/>
    <dgm:cxn modelId="{31A36B55-4193-4CE1-BFB6-9B81653D491F}" type="presParOf" srcId="{DA0F59CF-C935-42B2-B39B-3B28FA720D80}" destId="{BFB9799B-35C4-4371-81C0-66931389EB13}" srcOrd="6" destOrd="0" presId="urn:microsoft.com/office/officeart/2005/8/layout/lProcess2"/>
    <dgm:cxn modelId="{41443C7E-6B77-42C6-8D22-174A4EC24A7C}" type="presParOf" srcId="{DA0F59CF-C935-42B2-B39B-3B28FA720D80}" destId="{AFDF49C0-FDB5-46E3-AD3A-434C3D2FE287}" srcOrd="7" destOrd="0" presId="urn:microsoft.com/office/officeart/2005/8/layout/lProcess2"/>
    <dgm:cxn modelId="{D9F8C3CD-9EFA-4759-8788-7C5C2E8FB681}" type="presParOf" srcId="{DA0F59CF-C935-42B2-B39B-3B28FA720D80}" destId="{0BEF0149-F286-4AD2-908A-0C2DF3603EC7}" srcOrd="8" destOrd="0" presId="urn:microsoft.com/office/officeart/2005/8/layout/lProcess2"/>
    <dgm:cxn modelId="{E2FA7E44-84B3-473C-89F2-6AC5BC239274}" type="presParOf" srcId="{DA0F59CF-C935-42B2-B39B-3B28FA720D80}" destId="{454B3137-757E-4316-BFB4-8A6CE35DC7E3}" srcOrd="9" destOrd="0" presId="urn:microsoft.com/office/officeart/2005/8/layout/lProcess2"/>
    <dgm:cxn modelId="{F179179A-A665-462E-8EA4-E31701564BC6}" type="presParOf" srcId="{DA0F59CF-C935-42B2-B39B-3B28FA720D80}" destId="{24DA1FE8-50B4-4BD5-A0AE-4E9E933A8B36}" srcOrd="10" destOrd="0" presId="urn:microsoft.com/office/officeart/2005/8/layout/lProcess2"/>
    <dgm:cxn modelId="{E0A0DA91-01F7-492D-BCBD-E12D99B2B4F7}" type="presParOf" srcId="{1EDE1764-B197-4817-A521-4B84FF8CB7D2}" destId="{DF005242-0E45-4F0C-9BBC-A364C3BD10C8}" srcOrd="1" destOrd="0" presId="urn:microsoft.com/office/officeart/2005/8/layout/lProcess2"/>
    <dgm:cxn modelId="{73B0144B-F458-43D3-8D22-4FA2E70A906A}" type="presParOf" srcId="{1EDE1764-B197-4817-A521-4B84FF8CB7D2}" destId="{9EDB3D42-6D2F-467D-8E75-50E85EA017E9}" srcOrd="2" destOrd="0" presId="urn:microsoft.com/office/officeart/2005/8/layout/lProcess2"/>
    <dgm:cxn modelId="{F54BC198-49A0-4424-8F18-722BA538B247}" type="presParOf" srcId="{9EDB3D42-6D2F-467D-8E75-50E85EA017E9}" destId="{839FB388-F42A-4365-93E6-07E08C7215EF}" srcOrd="0" destOrd="0" presId="urn:microsoft.com/office/officeart/2005/8/layout/lProcess2"/>
    <dgm:cxn modelId="{55CA30D3-B9E2-496E-8F73-905B8948532F}" type="presParOf" srcId="{9EDB3D42-6D2F-467D-8E75-50E85EA017E9}" destId="{69A7636E-8A2A-4257-B89D-B69826B4F448}" srcOrd="1" destOrd="0" presId="urn:microsoft.com/office/officeart/2005/8/layout/lProcess2"/>
    <dgm:cxn modelId="{0EE631BA-421B-46C2-8B09-5FFCC97E9D51}" type="presParOf" srcId="{9EDB3D42-6D2F-467D-8E75-50E85EA017E9}" destId="{FBD83F5D-883A-4E1C-925A-6CAD56D7C606}" srcOrd="2" destOrd="0" presId="urn:microsoft.com/office/officeart/2005/8/layout/lProcess2"/>
    <dgm:cxn modelId="{1F2A9DF6-FFDE-4B37-A5F2-A8C17A80AC42}" type="presParOf" srcId="{FBD83F5D-883A-4E1C-925A-6CAD56D7C606}" destId="{436E6B52-C75F-4F81-9022-98F8E0ECD7EC}" srcOrd="0" destOrd="0" presId="urn:microsoft.com/office/officeart/2005/8/layout/lProcess2"/>
    <dgm:cxn modelId="{487B6CD0-918A-4471-B1BE-9AC337D2DF7B}" type="presParOf" srcId="{436E6B52-C75F-4F81-9022-98F8E0ECD7EC}" destId="{4D06594C-1406-4D29-91C5-2FC68E3A0D4E}" srcOrd="0" destOrd="0" presId="urn:microsoft.com/office/officeart/2005/8/layout/lProcess2"/>
    <dgm:cxn modelId="{A0A98D43-236C-494E-BE1E-9833C3764E02}" type="presParOf" srcId="{436E6B52-C75F-4F81-9022-98F8E0ECD7EC}" destId="{C74E3356-0D05-457F-9575-0B89AB639528}" srcOrd="1" destOrd="0" presId="urn:microsoft.com/office/officeart/2005/8/layout/lProcess2"/>
    <dgm:cxn modelId="{14A3951B-8381-4E2F-87B9-71D350CBF3EC}" type="presParOf" srcId="{436E6B52-C75F-4F81-9022-98F8E0ECD7EC}" destId="{D1C14BCF-A01D-4200-81F3-78FE2BEBD416}" srcOrd="2" destOrd="0" presId="urn:microsoft.com/office/officeart/2005/8/layout/lProcess2"/>
    <dgm:cxn modelId="{2F24A1A4-54C7-49DE-9F03-A3BC08B2CD36}" type="presParOf" srcId="{436E6B52-C75F-4F81-9022-98F8E0ECD7EC}" destId="{0A0BFC97-DB37-42D1-9599-8911368999E0}" srcOrd="3" destOrd="0" presId="urn:microsoft.com/office/officeart/2005/8/layout/lProcess2"/>
    <dgm:cxn modelId="{DE20FD1C-3458-4F92-BC82-B603C43AD721}" type="presParOf" srcId="{436E6B52-C75F-4F81-9022-98F8E0ECD7EC}" destId="{133055F6-7A8B-4AAE-B23A-08CFD524210B}" srcOrd="4" destOrd="0" presId="urn:microsoft.com/office/officeart/2005/8/layout/lProcess2"/>
    <dgm:cxn modelId="{13EAB808-7CEC-44FF-B57A-D7BB0F65DFAB}" type="presParOf" srcId="{436E6B52-C75F-4F81-9022-98F8E0ECD7EC}" destId="{3B543349-68A3-4370-A301-FBCF9D652AFB}" srcOrd="5" destOrd="0" presId="urn:microsoft.com/office/officeart/2005/8/layout/lProcess2"/>
    <dgm:cxn modelId="{7EEAC19A-7A41-4441-A47E-D560F4F1F7A7}" type="presParOf" srcId="{436E6B52-C75F-4F81-9022-98F8E0ECD7EC}" destId="{51351757-AA99-4903-819A-CE6E036B7D34}" srcOrd="6" destOrd="0" presId="urn:microsoft.com/office/officeart/2005/8/layout/lProcess2"/>
    <dgm:cxn modelId="{D124BDC0-0E61-4F1A-AC19-D809D9E4D80C}" type="presParOf" srcId="{436E6B52-C75F-4F81-9022-98F8E0ECD7EC}" destId="{3D4510D9-43BE-4363-843E-6B54813A2FA4}" srcOrd="7" destOrd="0" presId="urn:microsoft.com/office/officeart/2005/8/layout/lProcess2"/>
    <dgm:cxn modelId="{87939656-B8EB-4916-830D-5D2D4FDF28C6}" type="presParOf" srcId="{436E6B52-C75F-4F81-9022-98F8E0ECD7EC}" destId="{0AD7C7D9-457D-4126-A8E3-988EDD011E04}" srcOrd="8" destOrd="0" presId="urn:microsoft.com/office/officeart/2005/8/layout/lProcess2"/>
    <dgm:cxn modelId="{D0F39A3B-4E3C-426D-8363-876B171D1ACE}" type="presParOf" srcId="{1EDE1764-B197-4817-A521-4B84FF8CB7D2}" destId="{7748117E-8E75-4439-A4B5-2381E0C586D3}" srcOrd="3" destOrd="0" presId="urn:microsoft.com/office/officeart/2005/8/layout/lProcess2"/>
    <dgm:cxn modelId="{D2B2FA7B-DD6A-4AB0-9689-61181676B093}" type="presParOf" srcId="{1EDE1764-B197-4817-A521-4B84FF8CB7D2}" destId="{558B3AC2-9339-4534-B8CD-EAA5821ECCFE}" srcOrd="4" destOrd="0" presId="urn:microsoft.com/office/officeart/2005/8/layout/lProcess2"/>
    <dgm:cxn modelId="{4EB808D0-401E-418D-B8BF-05D6F106EF02}" type="presParOf" srcId="{558B3AC2-9339-4534-B8CD-EAA5821ECCFE}" destId="{477404DF-955B-4577-932C-162EB7A1894B}" srcOrd="0" destOrd="0" presId="urn:microsoft.com/office/officeart/2005/8/layout/lProcess2"/>
    <dgm:cxn modelId="{57B4D350-05D6-48B9-A37D-B806DFC49E5F}" type="presParOf" srcId="{558B3AC2-9339-4534-B8CD-EAA5821ECCFE}" destId="{41814ED4-8DFB-449E-91FE-2AC186F5B332}" srcOrd="1" destOrd="0" presId="urn:microsoft.com/office/officeart/2005/8/layout/lProcess2"/>
    <dgm:cxn modelId="{52969B88-CA78-4770-A248-D2986C12DD57}" type="presParOf" srcId="{558B3AC2-9339-4534-B8CD-EAA5821ECCFE}" destId="{DAF14357-A707-4A2A-8763-8572187287FC}" srcOrd="2" destOrd="0" presId="urn:microsoft.com/office/officeart/2005/8/layout/lProcess2"/>
    <dgm:cxn modelId="{BFB56634-E8C1-44F4-BCBA-F12383E19F4A}" type="presParOf" srcId="{DAF14357-A707-4A2A-8763-8572187287FC}" destId="{9E6AC67A-6E1D-409D-8A0D-15F5D82BD01A}" srcOrd="0" destOrd="0" presId="urn:microsoft.com/office/officeart/2005/8/layout/lProcess2"/>
    <dgm:cxn modelId="{DDB0E8F5-4EDB-4093-A7E9-696A09565F23}" type="presParOf" srcId="{9E6AC67A-6E1D-409D-8A0D-15F5D82BD01A}" destId="{86DB991E-C40F-455B-A103-EFFEE3D407EE}" srcOrd="0" destOrd="0" presId="urn:microsoft.com/office/officeart/2005/8/layout/lProcess2"/>
    <dgm:cxn modelId="{CF7BC464-A25D-44E8-8E7F-FFE96736965B}" type="presParOf" srcId="{9E6AC67A-6E1D-409D-8A0D-15F5D82BD01A}" destId="{8F9ADD8C-3102-494E-842E-82819967F704}" srcOrd="1" destOrd="0" presId="urn:microsoft.com/office/officeart/2005/8/layout/lProcess2"/>
    <dgm:cxn modelId="{6AB4C51D-1BD1-4EAF-97C4-F8BE5517574F}" type="presParOf" srcId="{9E6AC67A-6E1D-409D-8A0D-15F5D82BD01A}" destId="{274D23C7-CEB4-4E6B-9E6A-9CAEB982CB9C}" srcOrd="2" destOrd="0" presId="urn:microsoft.com/office/officeart/2005/8/layout/lProcess2"/>
    <dgm:cxn modelId="{99716D1E-24CC-4207-98D2-9C1C1A1B4EB3}" type="presParOf" srcId="{9E6AC67A-6E1D-409D-8A0D-15F5D82BD01A}" destId="{92C347D2-7420-4852-B738-BABF86199AED}" srcOrd="3" destOrd="0" presId="urn:microsoft.com/office/officeart/2005/8/layout/lProcess2"/>
    <dgm:cxn modelId="{BE0C3B3E-7C2A-4224-A7C0-E7BA5B3F5EE0}" type="presParOf" srcId="{9E6AC67A-6E1D-409D-8A0D-15F5D82BD01A}" destId="{2B1B5B96-3EE8-4959-82E8-B3F62D99C47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A2B62-1BFB-4514-9AD3-6562D5E8F463}">
      <dsp:nvSpPr>
        <dsp:cNvPr id="0" name=""/>
        <dsp:cNvSpPr/>
      </dsp:nvSpPr>
      <dsp:spPr>
        <a:xfrm>
          <a:off x="1057" y="0"/>
          <a:ext cx="2748979" cy="29352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i-FI" sz="3300" kern="1200"/>
            <a:t>Koulutus</a:t>
          </a:r>
        </a:p>
      </dsp:txBody>
      <dsp:txXfrm>
        <a:off x="1057" y="0"/>
        <a:ext cx="2748979" cy="880572"/>
      </dsp:txXfrm>
    </dsp:sp>
    <dsp:sp modelId="{67038EE3-48F7-4472-984B-4C96D4548299}">
      <dsp:nvSpPr>
        <dsp:cNvPr id="0" name=""/>
        <dsp:cNvSpPr/>
      </dsp:nvSpPr>
      <dsp:spPr>
        <a:xfrm>
          <a:off x="275955" y="880716"/>
          <a:ext cx="2199183" cy="2818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Suomen kieli, peruskoulu</a:t>
          </a:r>
        </a:p>
      </dsp:txBody>
      <dsp:txXfrm>
        <a:off x="284209" y="888970"/>
        <a:ext cx="2182675" cy="265299"/>
      </dsp:txXfrm>
    </dsp:sp>
    <dsp:sp modelId="{F069EAFE-E6DA-4846-88C6-82FD7055E544}">
      <dsp:nvSpPr>
        <dsp:cNvPr id="0" name=""/>
        <dsp:cNvSpPr/>
      </dsp:nvSpPr>
      <dsp:spPr>
        <a:xfrm>
          <a:off x="275955" y="1205878"/>
          <a:ext cx="2199183" cy="281807"/>
        </a:xfrm>
        <a:prstGeom prst="roundRect">
          <a:avLst>
            <a:gd name="adj" fmla="val 10000"/>
          </a:avLst>
        </a:prstGeom>
        <a:solidFill>
          <a:schemeClr val="accent2">
            <a:hueOff val="-111951"/>
            <a:satOff val="-6456"/>
            <a:lumOff val="6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Digitaidot</a:t>
          </a:r>
        </a:p>
      </dsp:txBody>
      <dsp:txXfrm>
        <a:off x="284209" y="1214132"/>
        <a:ext cx="2182675" cy="265299"/>
      </dsp:txXfrm>
    </dsp:sp>
    <dsp:sp modelId="{E594F9EE-ED26-468F-B982-18BE6AABE41D}">
      <dsp:nvSpPr>
        <dsp:cNvPr id="0" name=""/>
        <dsp:cNvSpPr/>
      </dsp:nvSpPr>
      <dsp:spPr>
        <a:xfrm>
          <a:off x="275955" y="1531041"/>
          <a:ext cx="2199183" cy="281807"/>
        </a:xfrm>
        <a:prstGeom prst="roundRect">
          <a:avLst>
            <a:gd name="adj" fmla="val 10000"/>
          </a:avLst>
        </a:prstGeom>
        <a:solidFill>
          <a:schemeClr val="accent2">
            <a:hueOff val="-223902"/>
            <a:satOff val="-12912"/>
            <a:lumOff val="1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dirty="0"/>
            <a:t>Korttikoulutukset ja kurssit</a:t>
          </a:r>
        </a:p>
      </dsp:txBody>
      <dsp:txXfrm>
        <a:off x="284209" y="1539295"/>
        <a:ext cx="2182675" cy="265299"/>
      </dsp:txXfrm>
    </dsp:sp>
    <dsp:sp modelId="{BFB9799B-35C4-4371-81C0-66931389EB13}">
      <dsp:nvSpPr>
        <dsp:cNvPr id="0" name=""/>
        <dsp:cNvSpPr/>
      </dsp:nvSpPr>
      <dsp:spPr>
        <a:xfrm>
          <a:off x="275955" y="1856204"/>
          <a:ext cx="2199183" cy="281807"/>
        </a:xfrm>
        <a:prstGeom prst="roundRect">
          <a:avLst>
            <a:gd name="adj" fmla="val 10000"/>
          </a:avLst>
        </a:prstGeom>
        <a:solidFill>
          <a:schemeClr val="accent2">
            <a:hueOff val="-335853"/>
            <a:satOff val="-19368"/>
            <a:lumOff val="1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fi-FI" sz="1400" kern="1200">
              <a:latin typeface="Calibri Light" panose="020F0302020204030204"/>
            </a:rPr>
            <a:t> Valma</a:t>
          </a:r>
        </a:p>
      </dsp:txBody>
      <dsp:txXfrm>
        <a:off x="284209" y="1864458"/>
        <a:ext cx="2182675" cy="265299"/>
      </dsp:txXfrm>
    </dsp:sp>
    <dsp:sp modelId="{0BEF0149-F286-4AD2-908A-0C2DF3603EC7}">
      <dsp:nvSpPr>
        <dsp:cNvPr id="0" name=""/>
        <dsp:cNvSpPr/>
      </dsp:nvSpPr>
      <dsp:spPr>
        <a:xfrm>
          <a:off x="275955" y="2181367"/>
          <a:ext cx="2199183" cy="281807"/>
        </a:xfrm>
        <a:prstGeom prst="roundRect">
          <a:avLst>
            <a:gd name="adj" fmla="val 10000"/>
          </a:avLst>
        </a:prstGeom>
        <a:solidFill>
          <a:schemeClr val="accent2">
            <a:hueOff val="-447804"/>
            <a:satOff val="-25824"/>
            <a:lumOff val="26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latin typeface="Calibri Light" panose="020F0302020204030204"/>
            </a:rPr>
            <a:t>Ammattiopisto</a:t>
          </a:r>
          <a:r>
            <a:rPr lang="fi-FI" sz="1400" kern="1200"/>
            <a:t> tai lukio</a:t>
          </a:r>
        </a:p>
      </dsp:txBody>
      <dsp:txXfrm>
        <a:off x="284209" y="2189621"/>
        <a:ext cx="2182675" cy="265299"/>
      </dsp:txXfrm>
    </dsp:sp>
    <dsp:sp modelId="{24DA1FE8-50B4-4BD5-A0AE-4E9E933A8B36}">
      <dsp:nvSpPr>
        <dsp:cNvPr id="0" name=""/>
        <dsp:cNvSpPr/>
      </dsp:nvSpPr>
      <dsp:spPr>
        <a:xfrm>
          <a:off x="275955" y="2506529"/>
          <a:ext cx="2199183" cy="281807"/>
        </a:xfrm>
        <a:prstGeom prst="roundRect">
          <a:avLst>
            <a:gd name="adj" fmla="val 10000"/>
          </a:avLst>
        </a:prstGeom>
        <a:solidFill>
          <a:schemeClr val="accent2">
            <a:hueOff val="-559755"/>
            <a:satOff val="-32280"/>
            <a:lumOff val="33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Korkeakoulu</a:t>
          </a:r>
        </a:p>
      </dsp:txBody>
      <dsp:txXfrm>
        <a:off x="284209" y="2514783"/>
        <a:ext cx="2182675" cy="265299"/>
      </dsp:txXfrm>
    </dsp:sp>
    <dsp:sp modelId="{839FB388-F42A-4365-93E6-07E08C7215EF}">
      <dsp:nvSpPr>
        <dsp:cNvPr id="0" name=""/>
        <dsp:cNvSpPr/>
      </dsp:nvSpPr>
      <dsp:spPr>
        <a:xfrm>
          <a:off x="2956209" y="0"/>
          <a:ext cx="2748979" cy="29352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i-FI" sz="3300" kern="1200"/>
            <a:t>Työvalmennus</a:t>
          </a:r>
        </a:p>
      </dsp:txBody>
      <dsp:txXfrm>
        <a:off x="2956209" y="0"/>
        <a:ext cx="2748979" cy="880572"/>
      </dsp:txXfrm>
    </dsp:sp>
    <dsp:sp modelId="{4D06594C-1406-4D29-91C5-2FC68E3A0D4E}">
      <dsp:nvSpPr>
        <dsp:cNvPr id="0" name=""/>
        <dsp:cNvSpPr/>
      </dsp:nvSpPr>
      <dsp:spPr>
        <a:xfrm>
          <a:off x="3231107" y="881128"/>
          <a:ext cx="2199183" cy="339566"/>
        </a:xfrm>
        <a:prstGeom prst="roundRect">
          <a:avLst>
            <a:gd name="adj" fmla="val 10000"/>
          </a:avLst>
        </a:prstGeom>
        <a:solidFill>
          <a:schemeClr val="accent2">
            <a:hueOff val="-671706"/>
            <a:satOff val="-38736"/>
            <a:lumOff val="39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CV</a:t>
          </a:r>
        </a:p>
      </dsp:txBody>
      <dsp:txXfrm>
        <a:off x="3241053" y="891074"/>
        <a:ext cx="2179291" cy="319674"/>
      </dsp:txXfrm>
    </dsp:sp>
    <dsp:sp modelId="{D1C14BCF-A01D-4200-81F3-78FE2BEBD416}">
      <dsp:nvSpPr>
        <dsp:cNvPr id="0" name=""/>
        <dsp:cNvSpPr/>
      </dsp:nvSpPr>
      <dsp:spPr>
        <a:xfrm>
          <a:off x="3231107" y="1272935"/>
          <a:ext cx="2199183" cy="339566"/>
        </a:xfrm>
        <a:prstGeom prst="roundRect">
          <a:avLst>
            <a:gd name="adj" fmla="val 10000"/>
          </a:avLst>
        </a:prstGeom>
        <a:solidFill>
          <a:schemeClr val="accent2">
            <a:hueOff val="-783657"/>
            <a:satOff val="-45192"/>
            <a:lumOff val="4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Työhakemus</a:t>
          </a:r>
        </a:p>
      </dsp:txBody>
      <dsp:txXfrm>
        <a:off x="3241053" y="1282881"/>
        <a:ext cx="2179291" cy="319674"/>
      </dsp:txXfrm>
    </dsp:sp>
    <dsp:sp modelId="{133055F6-7A8B-4AAE-B23A-08CFD524210B}">
      <dsp:nvSpPr>
        <dsp:cNvPr id="0" name=""/>
        <dsp:cNvSpPr/>
      </dsp:nvSpPr>
      <dsp:spPr>
        <a:xfrm>
          <a:off x="3231107" y="1654209"/>
          <a:ext cx="2199183" cy="339566"/>
        </a:xfrm>
        <a:prstGeom prst="roundRect">
          <a:avLst>
            <a:gd name="adj" fmla="val 10000"/>
          </a:avLst>
        </a:prstGeom>
        <a:solidFill>
          <a:schemeClr val="accent2">
            <a:hueOff val="-895608"/>
            <a:satOff val="-51648"/>
            <a:lumOff val="53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Työhaastattelu</a:t>
          </a:r>
        </a:p>
      </dsp:txBody>
      <dsp:txXfrm>
        <a:off x="3241053" y="1664155"/>
        <a:ext cx="2179291" cy="319674"/>
      </dsp:txXfrm>
    </dsp:sp>
    <dsp:sp modelId="{51351757-AA99-4903-819A-CE6E036B7D34}">
      <dsp:nvSpPr>
        <dsp:cNvPr id="0" name=""/>
        <dsp:cNvSpPr/>
      </dsp:nvSpPr>
      <dsp:spPr>
        <a:xfrm>
          <a:off x="3231107" y="2056551"/>
          <a:ext cx="2199183" cy="339566"/>
        </a:xfrm>
        <a:prstGeom prst="roundRect">
          <a:avLst>
            <a:gd name="adj" fmla="val 10000"/>
          </a:avLst>
        </a:prstGeom>
        <a:solidFill>
          <a:schemeClr val="accent2">
            <a:hueOff val="-1007559"/>
            <a:satOff val="-58104"/>
            <a:lumOff val="59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Yritysvierailu</a:t>
          </a:r>
        </a:p>
      </dsp:txBody>
      <dsp:txXfrm>
        <a:off x="3241053" y="2066497"/>
        <a:ext cx="2179291" cy="319674"/>
      </dsp:txXfrm>
    </dsp:sp>
    <dsp:sp modelId="{0AD7C7D9-457D-4126-A8E3-988EDD011E04}">
      <dsp:nvSpPr>
        <dsp:cNvPr id="0" name=""/>
        <dsp:cNvSpPr/>
      </dsp:nvSpPr>
      <dsp:spPr>
        <a:xfrm>
          <a:off x="3231107" y="2451652"/>
          <a:ext cx="2199183" cy="339566"/>
        </a:xfrm>
        <a:prstGeom prst="roundRect">
          <a:avLst>
            <a:gd name="adj" fmla="val 10000"/>
          </a:avLst>
        </a:prstGeom>
        <a:solidFill>
          <a:schemeClr val="accent2">
            <a:hueOff val="-1119510"/>
            <a:satOff val="-64560"/>
            <a:lumOff val="6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Työelämän käytänteet</a:t>
          </a:r>
        </a:p>
      </dsp:txBody>
      <dsp:txXfrm>
        <a:off x="3241053" y="2461598"/>
        <a:ext cx="2179291" cy="319674"/>
      </dsp:txXfrm>
    </dsp:sp>
    <dsp:sp modelId="{477404DF-955B-4577-932C-162EB7A1894B}">
      <dsp:nvSpPr>
        <dsp:cNvPr id="0" name=""/>
        <dsp:cNvSpPr/>
      </dsp:nvSpPr>
      <dsp:spPr>
        <a:xfrm>
          <a:off x="5912419" y="0"/>
          <a:ext cx="2748979" cy="29352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i-FI" sz="3300" kern="1200" dirty="0"/>
            <a:t>Vapaa-aika</a:t>
          </a:r>
        </a:p>
      </dsp:txBody>
      <dsp:txXfrm>
        <a:off x="5912419" y="0"/>
        <a:ext cx="2748979" cy="880572"/>
      </dsp:txXfrm>
    </dsp:sp>
    <dsp:sp modelId="{86DB991E-C40F-455B-A103-EFFEE3D407EE}">
      <dsp:nvSpPr>
        <dsp:cNvPr id="0" name=""/>
        <dsp:cNvSpPr/>
      </dsp:nvSpPr>
      <dsp:spPr>
        <a:xfrm>
          <a:off x="6186260" y="880823"/>
          <a:ext cx="2199183" cy="576657"/>
        </a:xfrm>
        <a:prstGeom prst="roundRect">
          <a:avLst>
            <a:gd name="adj" fmla="val 10000"/>
          </a:avLst>
        </a:prstGeom>
        <a:solidFill>
          <a:schemeClr val="accent2">
            <a:hueOff val="-1231461"/>
            <a:satOff val="-71016"/>
            <a:lumOff val="73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Vapaaehtoistyö</a:t>
          </a:r>
        </a:p>
      </dsp:txBody>
      <dsp:txXfrm>
        <a:off x="6203150" y="897713"/>
        <a:ext cx="2165403" cy="542877"/>
      </dsp:txXfrm>
    </dsp:sp>
    <dsp:sp modelId="{274D23C7-CEB4-4E6B-9E6A-9CAEB982CB9C}">
      <dsp:nvSpPr>
        <dsp:cNvPr id="0" name=""/>
        <dsp:cNvSpPr/>
      </dsp:nvSpPr>
      <dsp:spPr>
        <a:xfrm>
          <a:off x="6186260" y="1546198"/>
          <a:ext cx="2199183" cy="576657"/>
        </a:xfrm>
        <a:prstGeom prst="roundRect">
          <a:avLst>
            <a:gd name="adj" fmla="val 10000"/>
          </a:avLst>
        </a:prstGeom>
        <a:solidFill>
          <a:schemeClr val="accent2">
            <a:hueOff val="-1343412"/>
            <a:satOff val="-77472"/>
            <a:lumOff val="79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Ystävä(perhe)</a:t>
          </a:r>
        </a:p>
      </dsp:txBody>
      <dsp:txXfrm>
        <a:off x="6203150" y="1563088"/>
        <a:ext cx="2165403" cy="542877"/>
      </dsp:txXfrm>
    </dsp:sp>
    <dsp:sp modelId="{2B1B5B96-3EE8-4959-82E8-B3F62D99C47B}">
      <dsp:nvSpPr>
        <dsp:cNvPr id="0" name=""/>
        <dsp:cNvSpPr/>
      </dsp:nvSpPr>
      <dsp:spPr>
        <a:xfrm>
          <a:off x="6186260" y="2211572"/>
          <a:ext cx="2199183" cy="57665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i-FI" sz="1400" kern="1200"/>
            <a:t>Harrastukset</a:t>
          </a:r>
        </a:p>
      </dsp:txBody>
      <dsp:txXfrm>
        <a:off x="6203150" y="2228462"/>
        <a:ext cx="2165403" cy="5428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1A64E712-F832-4314-AE1B-1EF6F2F3276B}" type="datetimeFigureOut">
              <a:rPr lang="fi-FI" smtClean="0"/>
              <a:t>26.4.2021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667D31C-8B97-4682-A794-900E3EAC49AD}" type="slidenum">
              <a:rPr lang="fi-FI" smtClean="0"/>
              <a:t>‹#›</a:t>
            </a:fld>
            <a:endParaRPr lang="fi-FI"/>
          </a:p>
        </p:txBody>
      </p:sp>
    </p:spTree>
    <p:extLst>
      <p:ext uri="{BB962C8B-B14F-4D97-AF65-F5344CB8AC3E}">
        <p14:creationId xmlns:p14="http://schemas.microsoft.com/office/powerpoint/2010/main" val="281938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1A64E712-F832-4314-AE1B-1EF6F2F3276B}" type="datetimeFigureOut">
              <a:rPr lang="fi-FI" smtClean="0"/>
              <a:t>26.4.2021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667D31C-8B97-4682-A794-900E3EAC49AD}" type="slidenum">
              <a:rPr lang="fi-FI" smtClean="0"/>
              <a:t>‹#›</a:t>
            </a:fld>
            <a:endParaRPr lang="fi-FI"/>
          </a:p>
        </p:txBody>
      </p:sp>
    </p:spTree>
    <p:extLst>
      <p:ext uri="{BB962C8B-B14F-4D97-AF65-F5344CB8AC3E}">
        <p14:creationId xmlns:p14="http://schemas.microsoft.com/office/powerpoint/2010/main" val="138178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1A64E712-F832-4314-AE1B-1EF6F2F3276B}" type="datetimeFigureOut">
              <a:rPr lang="fi-FI" smtClean="0"/>
              <a:t>26.4.2021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667D31C-8B97-4682-A794-900E3EAC49AD}" type="slidenum">
              <a:rPr lang="fi-FI" smtClean="0"/>
              <a:t>‹#›</a:t>
            </a:fld>
            <a:endParaRPr lang="fi-FI"/>
          </a:p>
        </p:txBody>
      </p:sp>
    </p:spTree>
    <p:extLst>
      <p:ext uri="{BB962C8B-B14F-4D97-AF65-F5344CB8AC3E}">
        <p14:creationId xmlns:p14="http://schemas.microsoft.com/office/powerpoint/2010/main" val="407616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1A64E712-F832-4314-AE1B-1EF6F2F3276B}" type="datetimeFigureOut">
              <a:rPr lang="fi-FI" smtClean="0"/>
              <a:t>26.4.2021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667D31C-8B97-4682-A794-900E3EAC49AD}" type="slidenum">
              <a:rPr lang="fi-FI" smtClean="0"/>
              <a:t>‹#›</a:t>
            </a:fld>
            <a:endParaRPr lang="fi-FI"/>
          </a:p>
        </p:txBody>
      </p:sp>
    </p:spTree>
    <p:extLst>
      <p:ext uri="{BB962C8B-B14F-4D97-AF65-F5344CB8AC3E}">
        <p14:creationId xmlns:p14="http://schemas.microsoft.com/office/powerpoint/2010/main" val="305316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perustyyl. napsautt.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1A64E712-F832-4314-AE1B-1EF6F2F3276B}" type="datetimeFigureOut">
              <a:rPr lang="fi-FI" smtClean="0"/>
              <a:t>26.4.2021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667D31C-8B97-4682-A794-900E3EAC49AD}" type="slidenum">
              <a:rPr lang="fi-FI" smtClean="0"/>
              <a:t>‹#›</a:t>
            </a:fld>
            <a:endParaRPr lang="fi-FI"/>
          </a:p>
        </p:txBody>
      </p:sp>
    </p:spTree>
    <p:extLst>
      <p:ext uri="{BB962C8B-B14F-4D97-AF65-F5344CB8AC3E}">
        <p14:creationId xmlns:p14="http://schemas.microsoft.com/office/powerpoint/2010/main" val="188761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1A64E712-F832-4314-AE1B-1EF6F2F3276B}" type="datetimeFigureOut">
              <a:rPr lang="fi-FI" smtClean="0"/>
              <a:t>26.4.2021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F667D31C-8B97-4682-A794-900E3EAC49AD}" type="slidenum">
              <a:rPr lang="fi-FI" smtClean="0"/>
              <a:t>‹#›</a:t>
            </a:fld>
            <a:endParaRPr lang="fi-FI"/>
          </a:p>
        </p:txBody>
      </p:sp>
    </p:spTree>
    <p:extLst>
      <p:ext uri="{BB962C8B-B14F-4D97-AF65-F5344CB8AC3E}">
        <p14:creationId xmlns:p14="http://schemas.microsoft.com/office/powerpoint/2010/main" val="319653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1A64E712-F832-4314-AE1B-1EF6F2F3276B}" type="datetimeFigureOut">
              <a:rPr lang="fi-FI" smtClean="0"/>
              <a:t>26.4.2021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F667D31C-8B97-4682-A794-900E3EAC49AD}" type="slidenum">
              <a:rPr lang="fi-FI" smtClean="0"/>
              <a:t>‹#›</a:t>
            </a:fld>
            <a:endParaRPr lang="fi-FI"/>
          </a:p>
        </p:txBody>
      </p:sp>
    </p:spTree>
    <p:extLst>
      <p:ext uri="{BB962C8B-B14F-4D97-AF65-F5344CB8AC3E}">
        <p14:creationId xmlns:p14="http://schemas.microsoft.com/office/powerpoint/2010/main" val="102139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1A64E712-F832-4314-AE1B-1EF6F2F3276B}" type="datetimeFigureOut">
              <a:rPr lang="fi-FI" smtClean="0"/>
              <a:t>26.4.2021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F667D31C-8B97-4682-A794-900E3EAC49AD}" type="slidenum">
              <a:rPr lang="fi-FI" smtClean="0"/>
              <a:t>‹#›</a:t>
            </a:fld>
            <a:endParaRPr lang="fi-FI"/>
          </a:p>
        </p:txBody>
      </p:sp>
    </p:spTree>
    <p:extLst>
      <p:ext uri="{BB962C8B-B14F-4D97-AF65-F5344CB8AC3E}">
        <p14:creationId xmlns:p14="http://schemas.microsoft.com/office/powerpoint/2010/main" val="317951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4E712-F832-4314-AE1B-1EF6F2F3276B}" type="datetimeFigureOut">
              <a:rPr lang="fi-FI" smtClean="0"/>
              <a:t>26.4.2021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F667D31C-8B97-4682-A794-900E3EAC49AD}" type="slidenum">
              <a:rPr lang="fi-FI" smtClean="0"/>
              <a:t>‹#›</a:t>
            </a:fld>
            <a:endParaRPr lang="fi-FI"/>
          </a:p>
        </p:txBody>
      </p:sp>
    </p:spTree>
    <p:extLst>
      <p:ext uri="{BB962C8B-B14F-4D97-AF65-F5344CB8AC3E}">
        <p14:creationId xmlns:p14="http://schemas.microsoft.com/office/powerpoint/2010/main" val="179783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1A64E712-F832-4314-AE1B-1EF6F2F3276B}" type="datetimeFigureOut">
              <a:rPr lang="fi-FI" smtClean="0"/>
              <a:t>26.4.2021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F667D31C-8B97-4682-A794-900E3EAC49AD}" type="slidenum">
              <a:rPr lang="fi-FI" smtClean="0"/>
              <a:t>‹#›</a:t>
            </a:fld>
            <a:endParaRPr lang="fi-FI"/>
          </a:p>
        </p:txBody>
      </p:sp>
    </p:spTree>
    <p:extLst>
      <p:ext uri="{BB962C8B-B14F-4D97-AF65-F5344CB8AC3E}">
        <p14:creationId xmlns:p14="http://schemas.microsoft.com/office/powerpoint/2010/main" val="317924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1A64E712-F832-4314-AE1B-1EF6F2F3276B}" type="datetimeFigureOut">
              <a:rPr lang="fi-FI" smtClean="0"/>
              <a:t>26.4.2021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F667D31C-8B97-4682-A794-900E3EAC49AD}" type="slidenum">
              <a:rPr lang="fi-FI" smtClean="0"/>
              <a:t>‹#›</a:t>
            </a:fld>
            <a:endParaRPr lang="fi-FI"/>
          </a:p>
        </p:txBody>
      </p:sp>
    </p:spTree>
    <p:extLst>
      <p:ext uri="{BB962C8B-B14F-4D97-AF65-F5344CB8AC3E}">
        <p14:creationId xmlns:p14="http://schemas.microsoft.com/office/powerpoint/2010/main" val="106425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4E712-F832-4314-AE1B-1EF6F2F3276B}" type="datetimeFigureOut">
              <a:rPr lang="fi-FI" smtClean="0"/>
              <a:t>26.4.2021</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7D31C-8B97-4682-A794-900E3EAC49AD}" type="slidenum">
              <a:rPr lang="fi-FI" smtClean="0"/>
              <a:t>‹#›</a:t>
            </a:fld>
            <a:endParaRPr lang="fi-FI"/>
          </a:p>
        </p:txBody>
      </p:sp>
    </p:spTree>
    <p:extLst>
      <p:ext uri="{BB962C8B-B14F-4D97-AF65-F5344CB8AC3E}">
        <p14:creationId xmlns:p14="http://schemas.microsoft.com/office/powerpoint/2010/main" val="2113156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ofia.saaskilahti@rko.fi" TargetMode="External"/><Relationship Id="rId7" Type="http://schemas.openxmlformats.org/officeDocument/2006/relationships/hyperlink" Target="https://www.facebook.com/majakkahanke"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wilma.rko.fi/apply/termsandconditions" TargetMode="External"/><Relationship Id="rId5" Type="http://schemas.openxmlformats.org/officeDocument/2006/relationships/hyperlink" Target="http://majakka.uutiskirje.rko.fi/" TargetMode="External"/><Relationship Id="rId4" Type="http://schemas.openxmlformats.org/officeDocument/2006/relationships/hyperlink" Target="mailto:marjo.rautaoja@rko.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Autofit/>
          </a:bodyPr>
          <a:lstStyle/>
          <a:p>
            <a:r>
              <a:rPr lang="fi-FI" b="1" dirty="0"/>
              <a:t>Majakka- maahanmuuttajat kanssamme 2018-2021</a:t>
            </a:r>
          </a:p>
        </p:txBody>
      </p:sp>
    </p:spTree>
    <p:extLst>
      <p:ext uri="{BB962C8B-B14F-4D97-AF65-F5344CB8AC3E}">
        <p14:creationId xmlns:p14="http://schemas.microsoft.com/office/powerpoint/2010/main" val="121747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105150" y="628650"/>
            <a:ext cx="8248649" cy="5548313"/>
          </a:xfrm>
        </p:spPr>
        <p:txBody>
          <a:bodyPr>
            <a:normAutofit/>
          </a:bodyPr>
          <a:lstStyle/>
          <a:p>
            <a:pPr marL="0" indent="0">
              <a:buNone/>
            </a:pPr>
            <a:endParaRPr lang="fi-FI" b="1" i="0" dirty="0">
              <a:solidFill>
                <a:srgbClr val="0A0A0A"/>
              </a:solidFill>
              <a:effectLst/>
              <a:latin typeface="Roboto"/>
            </a:endParaRPr>
          </a:p>
          <a:p>
            <a:pPr marL="0" indent="0">
              <a:buNone/>
            </a:pPr>
            <a:r>
              <a:rPr lang="fi-FI" b="1" i="0" dirty="0">
                <a:solidFill>
                  <a:srgbClr val="0A0A0A"/>
                </a:solidFill>
                <a:effectLst/>
                <a:latin typeface="Roboto"/>
              </a:rPr>
              <a:t>Majakka — maahanmuuttajat kanssamme</a:t>
            </a:r>
            <a:r>
              <a:rPr lang="fi-FI" b="0" i="0" dirty="0">
                <a:solidFill>
                  <a:srgbClr val="0A0A0A"/>
                </a:solidFill>
                <a:effectLst/>
                <a:latin typeface="Roboto"/>
              </a:rPr>
              <a:t> on </a:t>
            </a:r>
            <a:r>
              <a:rPr lang="fi-FI" b="0" i="0" dirty="0" err="1">
                <a:solidFill>
                  <a:srgbClr val="0A0A0A"/>
                </a:solidFill>
                <a:effectLst/>
                <a:latin typeface="Roboto"/>
              </a:rPr>
              <a:t>STEAn</a:t>
            </a:r>
            <a:r>
              <a:rPr lang="fi-FI" b="0" i="0" dirty="0">
                <a:solidFill>
                  <a:srgbClr val="0A0A0A"/>
                </a:solidFill>
                <a:effectLst/>
                <a:latin typeface="Roboto"/>
              </a:rPr>
              <a:t> rahoittama kehittämishanke, jonka tavoitteena on edistää maahanmuuttajien työelämäosallisuutta. Tavoitteen saavuttamiseksi Majakka luo uusia toimintamalleja maahanmuuttajatyöhön yhdessä alueellisten toimijoiden kanssa. Hankkeen yhteistyökumppaneita ovat maahanmuuttajat, viranomaistoimijat, yritykset, kunnat ja kuntayhtymät, työllistämis- ja maahanmuuttajaverkostot, oppilaitokset, hankkeet sekä yhdistykset ja vapaaehtoistoimijat.</a:t>
            </a:r>
            <a:endParaRPr lang="fi-FI" dirty="0"/>
          </a:p>
        </p:txBody>
      </p:sp>
    </p:spTree>
    <p:extLst>
      <p:ext uri="{BB962C8B-B14F-4D97-AF65-F5344CB8AC3E}">
        <p14:creationId xmlns:p14="http://schemas.microsoft.com/office/powerpoint/2010/main" val="321185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143250" y="238125"/>
            <a:ext cx="8210550" cy="5938838"/>
          </a:xfrm>
        </p:spPr>
        <p:txBody>
          <a:bodyPr>
            <a:normAutofit fontScale="92500"/>
          </a:bodyPr>
          <a:lstStyle/>
          <a:p>
            <a:pPr algn="l" fontAlgn="base"/>
            <a:r>
              <a:rPr lang="fi-FI" b="0" i="0" dirty="0">
                <a:solidFill>
                  <a:srgbClr val="0A0A0A"/>
                </a:solidFill>
                <a:effectLst/>
                <a:latin typeface="Roboto"/>
              </a:rPr>
              <a:t>Majakan toimintamuotoja ovat maahanmuuttajille suunnattujen palveluiden kehittäminen, maahanmuuttajien työelämävalmiuksien parantaminen ja työllistymisen esteiden purkaminen. Lisäksi teemme näkyväksi alueen kansainvälistä osaamista, kehitämme uudenlaista vapaaehtoistoimintaa sekä luomme mahdollisuuksia valtaväestön ja maahanmuuttajien kohtaamisille. Toimintamuotojamme ovat myös ajankohtaiset koulutukset ja tapahtumat sekä alueellinen vaikuttamis- ja verkostotyö.</a:t>
            </a:r>
          </a:p>
          <a:p>
            <a:pPr algn="l" fontAlgn="base"/>
            <a:r>
              <a:rPr lang="fi-FI" b="0" i="0" dirty="0">
                <a:solidFill>
                  <a:srgbClr val="0A0A0A"/>
                </a:solidFill>
                <a:effectLst/>
                <a:latin typeface="Roboto"/>
              </a:rPr>
              <a:t>Majakka-hankkeen välittömiä kohderyhmiä ovat Oulun eteläisen alueen maahanmuuttajat sekä alueen yritysten, yhdistysten, kuntien ja kaupunkien henkilöstö. Välillisenä kohderyhmänä on alueen väestö.</a:t>
            </a:r>
          </a:p>
          <a:p>
            <a:endParaRPr lang="fi-FI" dirty="0"/>
          </a:p>
        </p:txBody>
      </p:sp>
    </p:spTree>
    <p:extLst>
      <p:ext uri="{BB962C8B-B14F-4D97-AF65-F5344CB8AC3E}">
        <p14:creationId xmlns:p14="http://schemas.microsoft.com/office/powerpoint/2010/main" val="282747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D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5F0EC24-3C4C-4415-8501-4CE48D3942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79889" y="643467"/>
            <a:ext cx="663222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59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Isosceles Triangle 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descr="Kuva, joka sisältää kohteen nuoli&#10;&#10;Kuvaus luotu automaattisesti">
            <a:extLst>
              <a:ext uri="{FF2B5EF4-FFF2-40B4-BE49-F238E27FC236}">
                <a16:creationId xmlns:a16="http://schemas.microsoft.com/office/drawing/2014/main" id="{F808B201-A748-4C81-9D1C-7A41487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41" y="-273492"/>
            <a:ext cx="9904113" cy="5571065"/>
          </a:xfrm>
          <a:prstGeom prst="rect">
            <a:avLst/>
          </a:prstGeom>
          <a:ln>
            <a:noFill/>
          </a:ln>
        </p:spPr>
      </p:pic>
      <p:sp>
        <p:nvSpPr>
          <p:cNvPr id="43" name="Isosceles Triangle 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7EA4AC26-A58F-4712-AA4B-387CEA459242}"/>
              </a:ext>
            </a:extLst>
          </p:cNvPr>
          <p:cNvSpPr txBox="1"/>
          <p:nvPr/>
        </p:nvSpPr>
        <p:spPr>
          <a:xfrm>
            <a:off x="3048000" y="3244334"/>
            <a:ext cx="6096000" cy="369332"/>
          </a:xfrm>
          <a:prstGeom prst="rect">
            <a:avLst/>
          </a:prstGeom>
          <a:noFill/>
        </p:spPr>
        <p:txBody>
          <a:bodyPr wrap="square">
            <a:spAutoFit/>
          </a:bodyPr>
          <a:lstStyle/>
          <a:p>
            <a:pPr>
              <a:spcAft>
                <a:spcPts val="600"/>
              </a:spcAft>
            </a:pPr>
            <a:r>
              <a:rPr lang="fi-FI" b="0" i="0">
                <a:solidFill>
                  <a:srgbClr val="000000"/>
                </a:solidFill>
                <a:effectLst/>
                <a:latin typeface="Times New Roman" panose="02020603050405020304" pitchFamily="18" charset="0"/>
              </a:rPr>
              <a:t> </a:t>
            </a:r>
            <a:endParaRPr lang="fi-FI"/>
          </a:p>
        </p:txBody>
      </p:sp>
      <p:graphicFrame>
        <p:nvGraphicFramePr>
          <p:cNvPr id="44" name="Sisällön paikkamerkki 6">
            <a:extLst>
              <a:ext uri="{FF2B5EF4-FFF2-40B4-BE49-F238E27FC236}">
                <a16:creationId xmlns:a16="http://schemas.microsoft.com/office/drawing/2014/main" id="{02FA50EA-ECAF-4F1C-AAE4-24DFDB580EF0}"/>
              </a:ext>
            </a:extLst>
          </p:cNvPr>
          <p:cNvGraphicFramePr>
            <a:graphicFrameLocks/>
          </p:cNvGraphicFramePr>
          <p:nvPr>
            <p:extLst>
              <p:ext uri="{D42A27DB-BD31-4B8C-83A1-F6EECF244321}">
                <p14:modId xmlns:p14="http://schemas.microsoft.com/office/powerpoint/2010/main" val="4220341795"/>
              </p:ext>
            </p:extLst>
          </p:nvPr>
        </p:nvGraphicFramePr>
        <p:xfrm>
          <a:off x="3273380" y="3720328"/>
          <a:ext cx="8661399" cy="2935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036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95275" y="238125"/>
            <a:ext cx="11725275" cy="4657725"/>
          </a:xfrm>
        </p:spPr>
        <p:txBody>
          <a:bodyPr>
            <a:normAutofit fontScale="85000" lnSpcReduction="20000"/>
          </a:bodyPr>
          <a:lstStyle/>
          <a:p>
            <a:pPr marL="0" indent="0" algn="l" fontAlgn="base">
              <a:buNone/>
            </a:pPr>
            <a:r>
              <a:rPr lang="fi-FI" b="1" i="0" u="none" strike="noStrike" cap="all" dirty="0">
                <a:solidFill>
                  <a:srgbClr val="5A8D31"/>
                </a:solidFill>
                <a:effectLst/>
                <a:latin typeface="Roboto"/>
              </a:rPr>
              <a:t> MAJAKAN PAKOPELI</a:t>
            </a:r>
          </a:p>
          <a:p>
            <a:pPr marL="0" indent="0" algn="l" fontAlgn="base">
              <a:buNone/>
            </a:pPr>
            <a:r>
              <a:rPr lang="fi-FI" b="0" i="0" dirty="0">
                <a:solidFill>
                  <a:srgbClr val="0A0A0A"/>
                </a:solidFill>
                <a:effectLst/>
                <a:latin typeface="Roboto"/>
              </a:rPr>
              <a:t>Majakka on valmistanut maahanmuuttoteemaisen pakopelin. Pelin osallistujan  tehtävänä on luoda hyvä ja onnellinen elämä uudessa maassa, jonka kieltä ja ihmisiä    hän ei tunne. Pelaajien tulee selvittää koodeja eri lukkoihin ja ratkaista tehtävä matkalaukkuun pakattujen vinkkien avulla. Peliaika on yksi tunti.</a:t>
            </a:r>
          </a:p>
          <a:p>
            <a:pPr marL="0" indent="0" algn="l" fontAlgn="base">
              <a:buNone/>
            </a:pPr>
            <a:r>
              <a:rPr lang="fi-FI" b="1" i="0" u="none" strike="noStrike" cap="all" dirty="0">
                <a:solidFill>
                  <a:srgbClr val="5A8D31"/>
                </a:solidFill>
                <a:effectLst/>
                <a:latin typeface="Roboto"/>
              </a:rPr>
              <a:t>MAJAKKALUURI</a:t>
            </a:r>
          </a:p>
          <a:p>
            <a:pPr marL="0" indent="0" algn="l" fontAlgn="base">
              <a:buNone/>
            </a:pPr>
            <a:r>
              <a:rPr lang="fi-FI" b="0" i="0" dirty="0">
                <a:solidFill>
                  <a:srgbClr val="0A0A0A"/>
                </a:solidFill>
                <a:effectLst/>
                <a:latin typeface="Roboto"/>
              </a:rPr>
              <a:t>Hei sinä, joka kohtaat työssäsi maahanmuuttajia tai työllistät heitä! </a:t>
            </a:r>
            <a:r>
              <a:rPr lang="fi-FI" b="0" i="0" dirty="0" err="1">
                <a:solidFill>
                  <a:srgbClr val="0A0A0A"/>
                </a:solidFill>
                <a:effectLst/>
                <a:latin typeface="Roboto"/>
              </a:rPr>
              <a:t>MajakkaLuuriin</a:t>
            </a:r>
            <a:r>
              <a:rPr lang="fi-FI" b="0" i="0" dirty="0">
                <a:solidFill>
                  <a:srgbClr val="0A0A0A"/>
                </a:solidFill>
                <a:effectLst/>
                <a:latin typeface="Roboto"/>
              </a:rPr>
              <a:t> soittamalla saat neuvontaa maahanmuuttajan koulutus- ja työelämäpolkuun liittyvissä erityiskysymyksissä. Majakan työntekijät tuntevat mm. alueen kotoutumis- ja kielikoulutukset, jatkokoulutusmahdollisuudet sekä työllistymistä tukevat palvelut. Neuvoa saa turvapaikanhakijan, kotoutumisajalla olevan sekä sen ylittäneen asiakkaan ohjaamiseen. Jos emme osaa heti vastata kysymykseesi, otamme asiasta selvää. Soitellaan!</a:t>
            </a:r>
          </a:p>
          <a:p>
            <a:pPr marL="0" indent="0" algn="l" fontAlgn="base">
              <a:buNone/>
            </a:pPr>
            <a:r>
              <a:rPr lang="fi-FI" b="0" i="0" dirty="0">
                <a:solidFill>
                  <a:srgbClr val="0A0A0A"/>
                </a:solidFill>
                <a:effectLst/>
                <a:latin typeface="Roboto"/>
              </a:rPr>
              <a:t>P. 050 360 8272</a:t>
            </a:r>
            <a:br>
              <a:rPr lang="fi-FI" b="0" i="0" dirty="0">
                <a:solidFill>
                  <a:srgbClr val="0A0A0A"/>
                </a:solidFill>
                <a:effectLst/>
                <a:latin typeface="Roboto"/>
              </a:rPr>
            </a:br>
            <a:r>
              <a:rPr lang="fi-FI" b="0" i="0" dirty="0">
                <a:solidFill>
                  <a:srgbClr val="0A0A0A"/>
                </a:solidFill>
                <a:effectLst/>
                <a:latin typeface="Roboto"/>
              </a:rPr>
              <a:t>(Huomioithan, että soitamme takaisin eri numerosta.)</a:t>
            </a:r>
          </a:p>
          <a:p>
            <a:endParaRPr lang="fi-FI" dirty="0"/>
          </a:p>
        </p:txBody>
      </p:sp>
    </p:spTree>
    <p:extLst>
      <p:ext uri="{BB962C8B-B14F-4D97-AF65-F5344CB8AC3E}">
        <p14:creationId xmlns:p14="http://schemas.microsoft.com/office/powerpoint/2010/main" val="171899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3210560" y="365125"/>
            <a:ext cx="8143240" cy="1118235"/>
          </a:xfrm>
        </p:spPr>
        <p:txBody>
          <a:bodyPr/>
          <a:lstStyle/>
          <a:p>
            <a:r>
              <a:rPr lang="fi-FI" dirty="0"/>
              <a:t>Yhteystiedot, lomakkeet, some</a:t>
            </a:r>
          </a:p>
        </p:txBody>
      </p:sp>
      <p:sp>
        <p:nvSpPr>
          <p:cNvPr id="3" name="Sisällön paikkamerkki 2"/>
          <p:cNvSpPr>
            <a:spLocks noGrp="1"/>
          </p:cNvSpPr>
          <p:nvPr>
            <p:ph idx="1"/>
          </p:nvPr>
        </p:nvSpPr>
        <p:spPr>
          <a:xfrm>
            <a:off x="3312160" y="1564640"/>
            <a:ext cx="8041640" cy="4612323"/>
          </a:xfrm>
        </p:spPr>
        <p:txBody>
          <a:bodyPr/>
          <a:lstStyle/>
          <a:p>
            <a:pPr algn="l" fontAlgn="base"/>
            <a:r>
              <a:rPr lang="fi-FI" sz="1800" b="1" i="0" dirty="0">
                <a:solidFill>
                  <a:srgbClr val="0A0A0A"/>
                </a:solidFill>
                <a:effectLst/>
                <a:latin typeface="Roboto"/>
              </a:rPr>
              <a:t>Sofia Sääskilahti</a:t>
            </a:r>
            <a:br>
              <a:rPr lang="fi-FI" sz="1800" b="0" i="0" dirty="0">
                <a:solidFill>
                  <a:srgbClr val="0A0A0A"/>
                </a:solidFill>
                <a:effectLst/>
                <a:latin typeface="Roboto"/>
              </a:rPr>
            </a:br>
            <a:r>
              <a:rPr lang="fi-FI" sz="1800" b="0" i="1" dirty="0">
                <a:solidFill>
                  <a:srgbClr val="0A0A0A"/>
                </a:solidFill>
                <a:effectLst/>
                <a:latin typeface="Roboto"/>
              </a:rPr>
              <a:t>projektipäällikkö</a:t>
            </a:r>
            <a:r>
              <a:rPr lang="fi-FI" sz="1800" b="0" i="0" dirty="0">
                <a:solidFill>
                  <a:srgbClr val="0A0A0A"/>
                </a:solidFill>
                <a:effectLst/>
                <a:latin typeface="Roboto"/>
              </a:rPr>
              <a:t> </a:t>
            </a:r>
          </a:p>
          <a:p>
            <a:pPr algn="l" fontAlgn="base">
              <a:buFont typeface="Arial" panose="020B0604020202020204" pitchFamily="34" charset="0"/>
              <a:buChar char="•"/>
            </a:pPr>
            <a:r>
              <a:rPr lang="fi-FI" sz="1800" b="0" i="0" dirty="0">
                <a:solidFill>
                  <a:srgbClr val="0A0A0A"/>
                </a:solidFill>
                <a:effectLst/>
                <a:latin typeface="Roboto"/>
              </a:rPr>
              <a:t>P. 050 5975 289</a:t>
            </a:r>
          </a:p>
          <a:p>
            <a:pPr algn="l" fontAlgn="base">
              <a:buFont typeface="Arial" panose="020B0604020202020204" pitchFamily="34" charset="0"/>
              <a:buChar char="•"/>
            </a:pPr>
            <a:r>
              <a:rPr lang="fi-FI" sz="1800" b="0" i="0" dirty="0">
                <a:solidFill>
                  <a:srgbClr val="0A0A0A"/>
                </a:solidFill>
                <a:effectLst/>
                <a:latin typeface="Roboto"/>
                <a:hlinkClick r:id="rId3"/>
              </a:rPr>
              <a:t>sofia.saaskilahti@rko.fi</a:t>
            </a:r>
            <a:endParaRPr lang="fi-FI" sz="1800" b="0" i="0" dirty="0">
              <a:solidFill>
                <a:srgbClr val="0A0A0A"/>
              </a:solidFill>
              <a:effectLst/>
              <a:latin typeface="Roboto"/>
            </a:endParaRPr>
          </a:p>
          <a:p>
            <a:pPr algn="l" fontAlgn="base">
              <a:buFont typeface="Arial" panose="020B0604020202020204" pitchFamily="34" charset="0"/>
              <a:buChar char="•"/>
            </a:pPr>
            <a:endParaRPr lang="fi-FI" sz="1800" b="0" i="0" dirty="0">
              <a:solidFill>
                <a:srgbClr val="0A0A0A"/>
              </a:solidFill>
              <a:effectLst/>
              <a:latin typeface="Roboto"/>
            </a:endParaRPr>
          </a:p>
          <a:p>
            <a:pPr algn="l" fontAlgn="base"/>
            <a:r>
              <a:rPr lang="fi-FI" sz="1800" b="1" i="0" dirty="0">
                <a:solidFill>
                  <a:srgbClr val="0A0A0A"/>
                </a:solidFill>
                <a:effectLst/>
                <a:latin typeface="Roboto"/>
              </a:rPr>
              <a:t>Marjo Rautaoja</a:t>
            </a:r>
            <a:br>
              <a:rPr lang="fi-FI" sz="1800" b="0" i="0" dirty="0">
                <a:solidFill>
                  <a:srgbClr val="0A0A0A"/>
                </a:solidFill>
                <a:effectLst/>
                <a:latin typeface="Roboto"/>
              </a:rPr>
            </a:br>
            <a:r>
              <a:rPr lang="fi-FI" sz="1800" b="0" i="1" dirty="0">
                <a:solidFill>
                  <a:srgbClr val="0A0A0A"/>
                </a:solidFill>
                <a:effectLst/>
                <a:latin typeface="Roboto"/>
              </a:rPr>
              <a:t>hanketyöntekijä</a:t>
            </a:r>
            <a:r>
              <a:rPr lang="fi-FI" sz="1800" b="0" i="0" dirty="0">
                <a:solidFill>
                  <a:srgbClr val="0A0A0A"/>
                </a:solidFill>
                <a:effectLst/>
                <a:latin typeface="Roboto"/>
              </a:rPr>
              <a:t> </a:t>
            </a:r>
          </a:p>
          <a:p>
            <a:pPr algn="l" fontAlgn="base">
              <a:buFont typeface="Arial" panose="020B0604020202020204" pitchFamily="34" charset="0"/>
              <a:buChar char="•"/>
            </a:pPr>
            <a:r>
              <a:rPr lang="fi-FI" sz="1800" b="0" i="0" dirty="0">
                <a:solidFill>
                  <a:srgbClr val="0A0A0A"/>
                </a:solidFill>
                <a:effectLst/>
                <a:latin typeface="Roboto"/>
              </a:rPr>
              <a:t>P. 050 5975 288</a:t>
            </a:r>
          </a:p>
          <a:p>
            <a:pPr algn="l" fontAlgn="base">
              <a:buFont typeface="Arial" panose="020B0604020202020204" pitchFamily="34" charset="0"/>
              <a:buChar char="•"/>
            </a:pPr>
            <a:r>
              <a:rPr lang="fi-FI" sz="1800" b="0" i="0" dirty="0">
                <a:solidFill>
                  <a:srgbClr val="0A0A0A"/>
                </a:solidFill>
                <a:effectLst/>
                <a:latin typeface="Roboto"/>
                <a:hlinkClick r:id="rId4"/>
              </a:rPr>
              <a:t>marjo.rautaoja@rko.fi</a:t>
            </a:r>
            <a:endParaRPr lang="fi-FI" sz="1800" b="0" i="0" dirty="0">
              <a:solidFill>
                <a:srgbClr val="0A0A0A"/>
              </a:solidFill>
              <a:effectLst/>
              <a:latin typeface="Roboto"/>
            </a:endParaRPr>
          </a:p>
          <a:p>
            <a:pPr algn="l" fontAlgn="base">
              <a:buFont typeface="Arial" panose="020B0604020202020204" pitchFamily="34" charset="0"/>
              <a:buChar char="•"/>
            </a:pPr>
            <a:endParaRPr lang="fi-FI" sz="1800" b="0" i="0" dirty="0">
              <a:solidFill>
                <a:srgbClr val="0A0A0A"/>
              </a:solidFill>
              <a:effectLst/>
              <a:latin typeface="Roboto"/>
            </a:endParaRPr>
          </a:p>
          <a:p>
            <a:pPr algn="l" fontAlgn="base">
              <a:buFont typeface="Arial" panose="020B0604020202020204" pitchFamily="34" charset="0"/>
              <a:buChar char="•"/>
            </a:pPr>
            <a:r>
              <a:rPr lang="fi-FI" sz="1800" b="0" i="0" dirty="0">
                <a:solidFill>
                  <a:srgbClr val="0A0A0A"/>
                </a:solidFill>
                <a:effectLst/>
                <a:latin typeface="Roboto"/>
                <a:hlinkClick r:id="rId5"/>
              </a:rPr>
              <a:t>http://majakka.uutiskirje.rko.fi/</a:t>
            </a:r>
            <a:endParaRPr lang="fi-FI" sz="1800" b="0" i="0" dirty="0">
              <a:solidFill>
                <a:srgbClr val="0A0A0A"/>
              </a:solidFill>
              <a:effectLst/>
              <a:latin typeface="Roboto"/>
            </a:endParaRPr>
          </a:p>
          <a:p>
            <a:pPr algn="l" fontAlgn="base">
              <a:buFont typeface="Arial" panose="020B0604020202020204" pitchFamily="34" charset="0"/>
              <a:buChar char="•"/>
            </a:pPr>
            <a:r>
              <a:rPr lang="fi-FI" sz="1800" b="0" i="0" dirty="0">
                <a:solidFill>
                  <a:srgbClr val="0A0A0A"/>
                </a:solidFill>
                <a:effectLst/>
                <a:latin typeface="Roboto"/>
                <a:hlinkClick r:id="rId6"/>
              </a:rPr>
              <a:t>https://wilma.rko.fi/apply/termsandconditions</a:t>
            </a:r>
            <a:endParaRPr lang="fi-FI" sz="1800" b="0" i="0" dirty="0">
              <a:solidFill>
                <a:srgbClr val="0A0A0A"/>
              </a:solidFill>
              <a:effectLst/>
              <a:latin typeface="Roboto"/>
            </a:endParaRPr>
          </a:p>
          <a:p>
            <a:pPr algn="l" fontAlgn="base">
              <a:buFont typeface="Arial" panose="020B0604020202020204" pitchFamily="34" charset="0"/>
              <a:buChar char="•"/>
            </a:pPr>
            <a:r>
              <a:rPr lang="fi-FI" sz="1800" b="0" i="0" dirty="0">
                <a:solidFill>
                  <a:srgbClr val="0A0A0A"/>
                </a:solidFill>
                <a:effectLst/>
                <a:latin typeface="Roboto"/>
                <a:hlinkClick r:id="rId7"/>
              </a:rPr>
              <a:t>https://www.facebook.com/majakkahanke</a:t>
            </a:r>
            <a:endParaRPr lang="fi-FI" sz="1800" b="0" i="0" dirty="0">
              <a:solidFill>
                <a:srgbClr val="0A0A0A"/>
              </a:solidFill>
              <a:effectLst/>
              <a:latin typeface="Roboto"/>
            </a:endParaRPr>
          </a:p>
          <a:p>
            <a:pPr algn="l" fontAlgn="base">
              <a:buFont typeface="Arial" panose="020B0604020202020204" pitchFamily="34" charset="0"/>
              <a:buChar char="•"/>
            </a:pPr>
            <a:endParaRPr lang="fi-FI" sz="1800" b="0" i="0" dirty="0">
              <a:solidFill>
                <a:srgbClr val="0A0A0A"/>
              </a:solidFill>
              <a:effectLst/>
              <a:latin typeface="Roboto"/>
            </a:endParaRPr>
          </a:p>
          <a:p>
            <a:endParaRPr lang="fi-FI" dirty="0"/>
          </a:p>
        </p:txBody>
      </p:sp>
    </p:spTree>
    <p:extLst>
      <p:ext uri="{BB962C8B-B14F-4D97-AF65-F5344CB8AC3E}">
        <p14:creationId xmlns:p14="http://schemas.microsoft.com/office/powerpoint/2010/main" val="1740293517"/>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1D09307C07EC29418464FCA91D15D4D0" ma:contentTypeVersion="9" ma:contentTypeDescription="Luo uusi asiakirja." ma:contentTypeScope="" ma:versionID="9be01e2fe5b31f54f5040b3df7fd8c61">
  <xsd:schema xmlns:xsd="http://www.w3.org/2001/XMLSchema" xmlns:xs="http://www.w3.org/2001/XMLSchema" xmlns:p="http://schemas.microsoft.com/office/2006/metadata/properties" xmlns:ns2="10550082-01a5-4156-8df9-f06b669fe9e6" xmlns:ns3="4c54a49a-b798-4390-8bb2-73b2b09c5d56" targetNamespace="http://schemas.microsoft.com/office/2006/metadata/properties" ma:root="true" ma:fieldsID="c4d1bda9481d419e5ba1e282a6ff833a" ns2:_="" ns3:_="">
    <xsd:import namespace="10550082-01a5-4156-8df9-f06b669fe9e6"/>
    <xsd:import namespace="4c54a49a-b798-4390-8bb2-73b2b09c5d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50082-01a5-4156-8df9-f06b669fe9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54a49a-b798-4390-8bb2-73b2b09c5d56"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3CB57C-8AFE-4BA8-9A35-ABE40E9E779B}">
  <ds:schemaRefs>
    <ds:schemaRef ds:uri="http://schemas.microsoft.com/sharepoint/v3/contenttype/forms"/>
  </ds:schemaRefs>
</ds:datastoreItem>
</file>

<file path=customXml/itemProps2.xml><?xml version="1.0" encoding="utf-8"?>
<ds:datastoreItem xmlns:ds="http://schemas.openxmlformats.org/officeDocument/2006/customXml" ds:itemID="{80C367A4-5215-4E72-8740-00FE67D192A8}">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4c54a49a-b798-4390-8bb2-73b2b09c5d56"/>
    <ds:schemaRef ds:uri="10550082-01a5-4156-8df9-f06b669fe9e6"/>
    <ds:schemaRef ds:uri="http://www.w3.org/XML/1998/namespace"/>
    <ds:schemaRef ds:uri="http://purl.org/dc/elements/1.1/"/>
  </ds:schemaRefs>
</ds:datastoreItem>
</file>

<file path=customXml/itemProps3.xml><?xml version="1.0" encoding="utf-8"?>
<ds:datastoreItem xmlns:ds="http://schemas.openxmlformats.org/officeDocument/2006/customXml" ds:itemID="{FB9345F9-E63A-46D9-B71E-BF2B92549F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50082-01a5-4156-8df9-f06b669fe9e6"/>
    <ds:schemaRef ds:uri="4c54a49a-b798-4390-8bb2-73b2b09c5d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1290</TotalTime>
  <Words>353</Words>
  <Application>Microsoft Office PowerPoint</Application>
  <PresentationFormat>Laajakuva</PresentationFormat>
  <Paragraphs>40</Paragraphs>
  <Slides>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7</vt:i4>
      </vt:variant>
    </vt:vector>
  </HeadingPairs>
  <TitlesOfParts>
    <vt:vector size="13" baseType="lpstr">
      <vt:lpstr>Arial</vt:lpstr>
      <vt:lpstr>Calibri</vt:lpstr>
      <vt:lpstr>Calibri Light</vt:lpstr>
      <vt:lpstr>Roboto</vt:lpstr>
      <vt:lpstr>Times New Roman</vt:lpstr>
      <vt:lpstr>Office-teema</vt:lpstr>
      <vt:lpstr>Majakka- maahanmuuttajat kanssamme 2018-2021</vt:lpstr>
      <vt:lpstr>PowerPoint-esitys</vt:lpstr>
      <vt:lpstr>PowerPoint-esitys</vt:lpstr>
      <vt:lpstr>PowerPoint-esitys</vt:lpstr>
      <vt:lpstr>PowerPoint-esitys</vt:lpstr>
      <vt:lpstr>PowerPoint-esitys</vt:lpstr>
      <vt:lpstr>Yhteystiedot, lomakkeet, some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Iida-Juulia</dc:creator>
  <cp:lastModifiedBy>Sofia Sääskilahti</cp:lastModifiedBy>
  <cp:revision>18</cp:revision>
  <dcterms:created xsi:type="dcterms:W3CDTF">2018-04-03T12:14:09Z</dcterms:created>
  <dcterms:modified xsi:type="dcterms:W3CDTF">2021-04-26T11:06:46Z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0x0101001D09307C07EC29418464FCA91D15D4D0</vt:lpwstr>
  </property>
</Properties>
</file>