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70487FD-C501-4FB6-A81B-CFBCDCDDE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3974D409-3F33-48D6-B649-8152F8ECE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9C49AB0-E93F-4FCE-8F5F-19ECA11F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A417D6B0-B823-4BF4-AA50-8328BD75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04956B74-6445-46C4-A9A2-B3044275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01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F915864-D84C-4B89-A159-19CAE990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96E150FE-5CA1-437B-9444-C0106F45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6696D3B0-865F-4910-B975-2CCF5ED5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6FF6E69D-08C0-4C36-AC30-5620C911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AE388219-2153-4120-B682-2F3AED9E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5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1E942F54-C7B9-4D24-8511-53D06ECB6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41401B80-82F4-4E34-8AC1-996D99DC8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D5FE3B1-7AFB-484A-A5F9-9812318D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2EB2F47D-AB57-4BDC-A174-D3784C07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F5B7E55-7E9C-47D0-87C6-81F9605F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7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D12E93C-C382-4603-B6BC-817E0D45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038B13DA-601A-44A2-85F8-C5F4CCCC1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DEDC03C8-9844-484A-B8CF-4907D5B7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DC2C7F4E-787A-445C-AAFB-670251C6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5853C333-741E-40DB-AF66-9C03C7BF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3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A54728A-5808-4BA8-9FDC-62722783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493BC962-18A9-4645-8DFE-D0942345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6F8BC8D-7FDE-4CF0-AC34-3C8AA92F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DCE3571F-F705-44E0-A52E-1DE7AEBD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32F005D1-B835-4A82-9F05-364887D0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48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3508133-4C1F-442A-BF57-41777A20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D0838EF-CA9B-4AA4-B286-DEA8FD304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908EA156-69ED-4221-BA7F-C3C14D400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1249259F-CEBA-4A27-AE2B-CC6FDD92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A1E01048-A4BF-4ACE-B677-6826945B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5AD14257-0C67-4A3B-960F-03C1B343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85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0D96A49-A126-438A-9861-D0B907F4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5D3164F4-B13F-4608-95E6-1A17A0BDF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6C026E77-8BCE-4461-93FD-AB5769E3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472B3813-6A1E-4577-B686-88BBAADDC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7868F302-EA21-4F83-A264-7E6C3EFF9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65B1B146-6901-41A4-AAC5-5748CDE9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ECBB5AAC-4AFC-4F72-A031-6CDF90CD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ADB4F427-CA36-4457-81E7-A129C32F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93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44420C8-1204-4A94-80ED-09C4F4AD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55AB6BC4-487D-4092-9CC0-64C83C2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9FAF74A1-2421-4A08-892C-DBB48CE9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5933593E-E454-4D8C-8080-C139C618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5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6E46EA48-26C1-48E0-A959-9C595C1F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B4CAD048-89CE-4827-A274-620F62E8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0E7AFCBA-1FF5-487E-BF8D-9C7824D1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01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DBD0FD4-72C5-4588-B120-E45F4B204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135A925E-71C9-4C5D-898B-52AD96E8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08108E9B-7598-45F8-9E89-818B661D3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E183B80D-61B1-4038-9DBA-7FEB3F9E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AA2ABEB4-877B-4708-A931-5EE290A6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3A613E5E-D271-4315-9BFF-F4C80EFF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33CB4CB-3390-4D11-9306-3D79123F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151F6197-AE19-4E38-9EDB-A0DF3C9B2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FF327506-BB8D-48E6-A7C6-B57114D94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81A891BF-7DB1-4514-ACCF-E84CAB581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12EBD23A-7CD1-4E54-ADB3-29EEDD3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297F49A5-B65B-4219-B152-7846D1C5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52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9EB52A45-EE57-44B8-9B11-918AAE566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24AFE1FD-6097-4AF4-89D6-E06842EC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47EEC4DE-4B71-49E6-8F33-2BE6BCC2C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C4B1-FFBE-47C4-BBC2-36A273FB6ECD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F7C8C38D-C18F-4CC7-9758-A469E9ABC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34A95FF-B976-458E-BF3F-26213CDD9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9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ielenterveystalo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xmlns="" id="{8185FAD2-1458-4663-8690-9A88D3A49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894" y="3636045"/>
            <a:ext cx="9066211" cy="1708312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xmlns="" id="{4458E113-E809-4732-B769-94174DD922CD}"/>
              </a:ext>
            </a:extLst>
          </p:cNvPr>
          <p:cNvSpPr/>
          <p:nvPr/>
        </p:nvSpPr>
        <p:spPr>
          <a:xfrm>
            <a:off x="1583935" y="120928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HUS Psykiatrian ammattilaiset neuvovat potilaita ja työntekijöitä Mielenterveystalon Koronahuoli-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chatissa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.</a:t>
            </a:r>
            <a:r>
              <a:rPr kumimoji="0" lang="fi-FI" sz="36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fi-FI" sz="36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fi-FI" sz="2400" b="1" i="0" u="none" strike="noStrike" kern="0" cap="all" spc="-100" normalizeH="0" baseline="0" noProof="0" dirty="0">
              <a:ln>
                <a:noFill/>
              </a:ln>
              <a:solidFill>
                <a:srgbClr val="004B87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Chat on kaikille suomalaisille avoin, maksuton, kahdenkeskeinen chat!</a:t>
            </a: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xmlns="" id="{76D2A59A-800E-4EC5-A7D3-1F691B3945CF}"/>
              </a:ext>
            </a:extLst>
          </p:cNvPr>
          <p:cNvSpPr/>
          <p:nvPr/>
        </p:nvSpPr>
        <p:spPr>
          <a:xfrm>
            <a:off x="1577739" y="3274483"/>
            <a:ext cx="6102196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Osoitteessa 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  <a:hlinkClick r:id="rId4"/>
              </a:rPr>
              <a:t>www.mielenterveystalo.fi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sijaitsee Milli, virtuaalinen apuri. Nyt Millin kautta pääsee myös 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chattaamaan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 ammattilaisen kanssa Koronahuoli-chattiin. </a:t>
            </a:r>
          </a:p>
          <a:p>
            <a:pPr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Chatissa asioidaan anonyymisti, eikä siitä muodostu hoitosuhdetta. Chatissa vastaavat sosiaali- ja terveysalan ammattilaiset HUS Psykiatriasta, joihin lukeutuu mm. sairaanhoitajia, psykologeja ja sosiaalityöntekijöitä. 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Chatissa saa apua koronapandemian aiheuttamiin mielen oireisiin kuten ahdistuneisuuteen, unettomuuteen ja stressiin. Lisäksi 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chatissa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 saa neuvoja elämäntilanteeseen liittyviin huoliin, kuten taloudelliseen pärjäämiseen, asumiseen, lasten tai läheisen vointiin, päihteiden käyttöön tai lähisuhdeväkivaltaan. 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 on avoinna arkisin ma-to 12-16 ja pe 12-15. Ruotsinkielistä palvelua tarjotaan sosiaalityöntekijöiden toimesta keskiviikkoisin 12-16. 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 palvelee asiakkaitaan läpi kesän.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xmlns="" id="{193057DB-DDD8-44B8-A63E-0996C0584B7D}"/>
              </a:ext>
            </a:extLst>
          </p:cNvPr>
          <p:cNvSpPr/>
          <p:nvPr/>
        </p:nvSpPr>
        <p:spPr>
          <a:xfrm>
            <a:off x="8143782" y="1209286"/>
            <a:ext cx="34415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00"/>
              </a:spcBef>
            </a:pPr>
            <a:r>
              <a:rPr lang="fi-FI" sz="1400" b="1" i="1" dirty="0">
                <a:solidFill>
                  <a:schemeClr val="accent1"/>
                </a:solidFill>
                <a:latin typeface="Century Gothic"/>
              </a:rPr>
              <a:t>Koronapandemian aiheuttamaa ahdistavaa oloa, stressiä ja unettomuutta? </a:t>
            </a:r>
          </a:p>
          <a:p>
            <a:pPr lvl="0">
              <a:spcBef>
                <a:spcPts val="800"/>
              </a:spcBef>
            </a:pPr>
            <a:r>
              <a:rPr lang="fi-FI" sz="1400" b="1" i="1" dirty="0">
                <a:solidFill>
                  <a:schemeClr val="accent1"/>
                </a:solidFill>
                <a:latin typeface="Century Gothic"/>
              </a:rPr>
              <a:t>Tai onko elämäntilanne muuttunut? Huolia toimeentulon tai perheen pärjäämisen kanssa? </a:t>
            </a:r>
            <a:endParaRPr lang="fi-FI" sz="1400" b="1" dirty="0">
              <a:solidFill>
                <a:schemeClr val="accent1"/>
              </a:solidFill>
              <a:latin typeface="Century Gothic"/>
            </a:endParaRPr>
          </a:p>
          <a:p>
            <a:pPr lvl="0">
              <a:spcBef>
                <a:spcPts val="800"/>
              </a:spcBef>
            </a:pPr>
            <a:endParaRPr lang="fi-FI" sz="1400" b="1" dirty="0">
              <a:solidFill>
                <a:prstClr val="white"/>
              </a:solidFill>
              <a:latin typeface="Century Gothic"/>
            </a:endParaRPr>
          </a:p>
          <a:p>
            <a:pPr lvl="0">
              <a:spcBef>
                <a:spcPts val="800"/>
              </a:spcBef>
            </a:pPr>
            <a:r>
              <a:rPr lang="fi-FI" sz="1400" b="1" dirty="0">
                <a:solidFill>
                  <a:srgbClr val="004B87"/>
                </a:solidFill>
                <a:latin typeface="Century Gothic"/>
              </a:rPr>
              <a:t>Koronahuoli-chat on kaikille suomalaisille avoin, maksuton, kahdenkeskeinen chat! </a:t>
            </a:r>
          </a:p>
        </p:txBody>
      </p:sp>
      <p:pic>
        <p:nvPicPr>
          <p:cNvPr id="6" name="Kuva 5" descr="Kuva, joka sisältää kohteen lelu, piirtäminen, merkki&#10;&#10;Kuvaus luotu automaattisesti">
            <a:extLst>
              <a:ext uri="{FF2B5EF4-FFF2-40B4-BE49-F238E27FC236}">
                <a16:creationId xmlns:a16="http://schemas.microsoft.com/office/drawing/2014/main" xmlns="" id="{6264ADB1-19FD-4281-AD43-9302731969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782" y="4490201"/>
            <a:ext cx="2977730" cy="211623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xmlns="" id="{66165C55-3B93-4204-A261-FE5FB10E1A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4" y="182153"/>
            <a:ext cx="2973829" cy="6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1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Georgia</vt:lpstr>
      <vt:lpstr>Office-teema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Rovamo Essi</dc:creator>
  <cp:lastModifiedBy>Neuvonta</cp:lastModifiedBy>
  <cp:revision>5</cp:revision>
  <dcterms:created xsi:type="dcterms:W3CDTF">2020-04-22T12:20:03Z</dcterms:created>
  <dcterms:modified xsi:type="dcterms:W3CDTF">2020-06-29T08:54:57Z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1184998586</vt:i4>
  </property>
  <property fmtid="{D5CDD505-2E9C-101B-9397-08002B2CF9AE}" pid="3" name="_NewReviewCycle">
    <vt:lpwstr/>
  </property>
  <property fmtid="{D5CDD505-2E9C-101B-9397-08002B2CF9AE}" pid="4" name="_EmailSubject">
    <vt:lpwstr>Koronahuoli-chatista tiedotteita jakoon</vt:lpwstr>
  </property>
  <property fmtid="{D5CDD505-2E9C-101B-9397-08002B2CF9AE}" pid="5" name="_AuthorEmail">
    <vt:lpwstr>essi.rovamo@hus.fi</vt:lpwstr>
  </property>
  <property fmtid="{D5CDD505-2E9C-101B-9397-08002B2CF9AE}" pid="6" name="_AuthorEmailDisplayName">
    <vt:lpwstr>Rovamo Essi</vt:lpwstr>
  </property>
</Properties>
</file>